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handoutMasterIdLst>
    <p:handoutMasterId r:id="rId11"/>
  </p:handoutMasterIdLst>
  <p:sldIdLst>
    <p:sldId id="257" r:id="rId2"/>
    <p:sldId id="258" r:id="rId3"/>
    <p:sldId id="259" r:id="rId4"/>
    <p:sldId id="261" r:id="rId5"/>
    <p:sldId id="263" r:id="rId6"/>
    <p:sldId id="264" r:id="rId7"/>
    <p:sldId id="265" r:id="rId8"/>
    <p:sldId id="266" r:id="rId9"/>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3E57"/>
    <a:srgbClr val="184259"/>
    <a:srgbClr val="9C4E4E"/>
    <a:srgbClr val="700000"/>
    <a:srgbClr val="5E2001"/>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52" autoAdjust="0"/>
  </p:normalViewPr>
  <p:slideViewPr>
    <p:cSldViewPr snapToGrid="0">
      <p:cViewPr varScale="1">
        <p:scale>
          <a:sx n="64" d="100"/>
          <a:sy n="64" d="100"/>
        </p:scale>
        <p:origin x="1740" y="66"/>
      </p:cViewPr>
      <p:guideLst/>
    </p:cSldViewPr>
  </p:slideViewPr>
  <p:notesTextViewPr>
    <p:cViewPr>
      <p:scale>
        <a:sx n="1" d="1"/>
        <a:sy n="1" d="1"/>
      </p:scale>
      <p:origin x="0" y="0"/>
    </p:cViewPr>
  </p:notesTextViewPr>
  <p:notesViewPr>
    <p:cSldViewPr snapToGrid="0">
      <p:cViewPr varScale="1">
        <p:scale>
          <a:sx n="85" d="100"/>
          <a:sy n="85" d="100"/>
        </p:scale>
        <p:origin x="38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a:p>
        </p:txBody>
      </p:sp>
      <p:sp>
        <p:nvSpPr>
          <p:cNvPr id="3" name="Tarih Yer Tutucusu 2">
            <a:extLst>
              <a:ext uri="{FF2B5EF4-FFF2-40B4-BE49-F238E27FC236}">
                <a16:creationId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F780B33-B83B-4A73-9677-572AEB81FD6D}" type="datetime1">
              <a:rPr lang="tr-TR" smtClean="0"/>
              <a:t>20.06.2024</a:t>
            </a:fld>
            <a:endParaRPr lang="tr-TR" dirty="0"/>
          </a:p>
        </p:txBody>
      </p:sp>
      <p:sp>
        <p:nvSpPr>
          <p:cNvPr id="4" name="Alt Bilgi Yer Tutucusu 3">
            <a:extLst>
              <a:ext uri="{FF2B5EF4-FFF2-40B4-BE49-F238E27FC236}">
                <a16:creationId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a:p>
        </p:txBody>
      </p:sp>
      <p:sp>
        <p:nvSpPr>
          <p:cNvPr id="5" name="Slayt Numarası Yer Tutucusu 4">
            <a:extLst>
              <a:ext uri="{FF2B5EF4-FFF2-40B4-BE49-F238E27FC236}">
                <a16:creationId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C078EF9-7F2B-4B20-A25C-9E80C16977B9}" type="slidenum">
              <a:rPr lang="tr-TR" smtClean="0"/>
              <a:t>‹#›</a:t>
            </a:fld>
            <a:endParaRPr lang="tr-TR"/>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AA470F-8FBA-43E3-A7B4-30188F34E487}" type="datetime1">
              <a:rPr lang="tr-TR" smtClean="0"/>
              <a:pPr/>
              <a:t>20.06.2024</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AAF9CF-D1E5-49FD-94F7-B246BB67E246}" type="slidenum">
              <a:rPr lang="tr-TR" noProof="0" smtClean="0"/>
              <a:t>‹#›</a:t>
            </a:fld>
            <a:endParaRPr lang="tr-TR" noProof="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Başlık ve İçerik">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Resim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p:nvPr>
        </p:nvSpPr>
        <p:spPr>
          <a:xfrm>
            <a:off x="685801" y="609600"/>
            <a:ext cx="10840914" cy="1260000"/>
          </a:xfrm>
        </p:spPr>
        <p:txBody>
          <a:bodyPr rtlCol="0" anchor="ctr" anchorCtr="0">
            <a:normAutofit/>
          </a:bodyPr>
          <a:lstStyle>
            <a:lvl1pPr>
              <a:defRPr sz="3000"/>
            </a:lvl1pPr>
          </a:lstStyle>
          <a:p>
            <a:pPr rtl="0"/>
            <a:r>
              <a:rPr lang="tr-TR" noProof="0"/>
              <a:t>Asıl başlık stilini düzenlemek için tıklayın</a:t>
            </a:r>
          </a:p>
        </p:txBody>
      </p:sp>
      <p:sp>
        <p:nvSpPr>
          <p:cNvPr id="3" name="İçerik Yer Tutucusu 2"/>
          <p:cNvSpPr>
            <a:spLocks noGrp="1"/>
          </p:cNvSpPr>
          <p:nvPr>
            <p:ph idx="1"/>
          </p:nvPr>
        </p:nvSpPr>
        <p:spPr>
          <a:xfrm>
            <a:off x="685801" y="1869601"/>
            <a:ext cx="10840914" cy="3921600"/>
          </a:xfrm>
        </p:spPr>
        <p:txBody>
          <a:bodyPr rtlCol="0" anchor="t" anchorCtr="0"/>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4" name="Tarih Yer Tutucusu 3"/>
          <p:cNvSpPr>
            <a:spLocks noGrp="1"/>
          </p:cNvSpPr>
          <p:nvPr>
            <p:ph type="dt" sz="half" idx="10"/>
          </p:nvPr>
        </p:nvSpPr>
        <p:spPr/>
        <p:txBody>
          <a:bodyPr rtlCol="0"/>
          <a:lstStyle/>
          <a:p>
            <a:pPr rtl="0"/>
            <a:fld id="{6DAC247E-B1F8-4B5C-AC4D-DC4B92DF5334}" type="datetime1">
              <a:rPr lang="tr-TR" noProof="0" smtClean="0"/>
              <a:t>20.06.2024</a:t>
            </a:fld>
            <a:endParaRPr lang="tr-TR" noProof="0"/>
          </a:p>
        </p:txBody>
      </p:sp>
      <p:sp>
        <p:nvSpPr>
          <p:cNvPr id="5" name="Alt Bilgi Yer Tutucusu 4"/>
          <p:cNvSpPr>
            <a:spLocks noGrp="1"/>
          </p:cNvSpPr>
          <p:nvPr>
            <p:ph type="ftr" sz="quarter" idx="11"/>
          </p:nvPr>
        </p:nvSpPr>
        <p:spPr/>
        <p:txBody>
          <a:bodyPr rtlCol="0"/>
          <a:lstStyle/>
          <a:p>
            <a:pPr rtl="0"/>
            <a:r>
              <a:rPr lang="tr-TR" noProof="0"/>
              <a:t>Alt Bilgi Ekleyin</a:t>
            </a:r>
          </a:p>
        </p:txBody>
      </p:sp>
      <p:sp>
        <p:nvSpPr>
          <p:cNvPr id="6" name="Slayt Numarası Yer Tutucusu 5"/>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cxnSp>
        <p:nvCxnSpPr>
          <p:cNvPr id="8" name="Düz Bağlayıcı 7">
            <a:extLst>
              <a:ext uri="{FF2B5EF4-FFF2-40B4-BE49-F238E27FC236}">
                <a16:creationId xmlns:a16="http://schemas.microsoft.com/office/drawing/2014/main" id="{328F7C25-BFB6-430F-87B6-7D0D2C7493D6}"/>
              </a:ext>
              <a:ext uri="{C183D7F6-B498-43B3-948B-1728B52AA6E4}">
                <adec:decorative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ölüm Üst Bilgisi">
    <p:spTree>
      <p:nvGrpSpPr>
        <p:cNvPr id="1" name=""/>
        <p:cNvGrpSpPr/>
        <p:nvPr/>
      </p:nvGrpSpPr>
      <p:grpSpPr>
        <a:xfrm>
          <a:off x="0" y="0"/>
          <a:ext cx="0" cy="0"/>
          <a:chOff x="0" y="0"/>
          <a:chExt cx="0" cy="0"/>
        </a:xfrm>
      </p:grpSpPr>
      <p:pic>
        <p:nvPicPr>
          <p:cNvPr id="7" name="Resim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hasCustomPrompt="1"/>
          </p:nvPr>
        </p:nvSpPr>
        <p:spPr>
          <a:xfrm>
            <a:off x="685801" y="609601"/>
            <a:ext cx="10840913" cy="3124199"/>
          </a:xfrm>
        </p:spPr>
        <p:txBody>
          <a:bodyPr rtlCol="0" anchor="ctr">
            <a:normAutofit/>
          </a:bodyPr>
          <a:lstStyle>
            <a:lvl1pPr algn="l">
              <a:defRPr sz="3000" b="0" cap="none"/>
            </a:lvl1pPr>
          </a:lstStyle>
          <a:p>
            <a:pPr rtl="0"/>
            <a:r>
              <a:rPr lang="tr-TR" noProof="0"/>
              <a:t>ASIL BAŞLIK STİLİNİ DÜZENLEMEK İÇİN TIKLAYIN</a:t>
            </a:r>
          </a:p>
        </p:txBody>
      </p:sp>
      <p:sp>
        <p:nvSpPr>
          <p:cNvPr id="3" name="Metin Yer Tutucusu 2"/>
          <p:cNvSpPr>
            <a:spLocks noGrp="1"/>
          </p:cNvSpPr>
          <p:nvPr>
            <p:ph type="body" idx="1"/>
          </p:nvPr>
        </p:nvSpPr>
        <p:spPr>
          <a:xfrm>
            <a:off x="685800" y="3733800"/>
            <a:ext cx="10840914" cy="2057400"/>
          </a:xfrm>
        </p:spPr>
        <p:txBody>
          <a:bodyPr rtlCol="0"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tıklayın</a:t>
            </a:r>
          </a:p>
        </p:txBody>
      </p:sp>
      <p:sp>
        <p:nvSpPr>
          <p:cNvPr id="4" name="Tarih Yer Tutucusu 3"/>
          <p:cNvSpPr>
            <a:spLocks noGrp="1"/>
          </p:cNvSpPr>
          <p:nvPr>
            <p:ph type="dt" sz="half" idx="10"/>
          </p:nvPr>
        </p:nvSpPr>
        <p:spPr/>
        <p:txBody>
          <a:bodyPr rtlCol="0"/>
          <a:lstStyle/>
          <a:p>
            <a:pPr rtl="0"/>
            <a:fld id="{B04B86A6-930D-4FF4-BBC1-059186C82820}" type="datetime1">
              <a:rPr lang="tr-TR" noProof="0" smtClean="0"/>
              <a:t>20.06.2024</a:t>
            </a:fld>
            <a:endParaRPr lang="tr-TR" noProof="0"/>
          </a:p>
        </p:txBody>
      </p:sp>
      <p:sp>
        <p:nvSpPr>
          <p:cNvPr id="5" name="Alt Bilgi Yer Tutucusu 4"/>
          <p:cNvSpPr>
            <a:spLocks noGrp="1"/>
          </p:cNvSpPr>
          <p:nvPr>
            <p:ph type="ftr" sz="quarter" idx="11"/>
          </p:nvPr>
        </p:nvSpPr>
        <p:spPr/>
        <p:txBody>
          <a:bodyPr rtlCol="0"/>
          <a:lstStyle/>
          <a:p>
            <a:pPr rtl="0"/>
            <a:r>
              <a:rPr lang="tr-TR" noProof="0"/>
              <a:t>Alt Bilgi Ekleyin</a:t>
            </a:r>
          </a:p>
        </p:txBody>
      </p:sp>
      <p:sp>
        <p:nvSpPr>
          <p:cNvPr id="6" name="Slayt Numarası Yer Tutucusu 5"/>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Resim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p:nvPr>
        </p:nvSpPr>
        <p:spPr>
          <a:xfrm>
            <a:off x="685801" y="609600"/>
            <a:ext cx="10840914" cy="1260000"/>
          </a:xfrm>
        </p:spPr>
        <p:txBody>
          <a:bodyPr rtlCol="0">
            <a:normAutofit/>
          </a:bodyPr>
          <a:lstStyle>
            <a:lvl1pPr>
              <a:defRPr sz="3000"/>
            </a:lvl1pPr>
          </a:lstStyle>
          <a:p>
            <a:pPr rtl="0"/>
            <a:r>
              <a:rPr lang="tr-TR" noProof="0"/>
              <a:t>Asıl başlık stilini düzenlemek için tıklayın</a:t>
            </a:r>
          </a:p>
        </p:txBody>
      </p:sp>
      <p:sp>
        <p:nvSpPr>
          <p:cNvPr id="3" name="Tarih Yer Tutucusu 2"/>
          <p:cNvSpPr>
            <a:spLocks noGrp="1"/>
          </p:cNvSpPr>
          <p:nvPr>
            <p:ph type="dt" sz="half" idx="10"/>
          </p:nvPr>
        </p:nvSpPr>
        <p:spPr/>
        <p:txBody>
          <a:bodyPr rtlCol="0"/>
          <a:lstStyle/>
          <a:p>
            <a:pPr rtl="0"/>
            <a:fld id="{6C44FFDA-99B0-4E3F-9B2D-E1E61673B5C7}" type="datetime1">
              <a:rPr lang="tr-TR" noProof="0" smtClean="0"/>
              <a:t>20.06.2024</a:t>
            </a:fld>
            <a:endParaRPr lang="tr-TR" noProof="0"/>
          </a:p>
        </p:txBody>
      </p:sp>
      <p:sp>
        <p:nvSpPr>
          <p:cNvPr id="4" name="Alt Bilgi Yer Tutucusu 3"/>
          <p:cNvSpPr>
            <a:spLocks noGrp="1"/>
          </p:cNvSpPr>
          <p:nvPr>
            <p:ph type="ftr" sz="quarter" idx="11"/>
          </p:nvPr>
        </p:nvSpPr>
        <p:spPr/>
        <p:txBody>
          <a:bodyPr rtlCol="0"/>
          <a:lstStyle/>
          <a:p>
            <a:pPr rtl="0"/>
            <a:r>
              <a:rPr lang="tr-TR" noProof="0"/>
              <a:t>Alt Bilgi Ekleyin</a:t>
            </a:r>
          </a:p>
        </p:txBody>
      </p:sp>
      <p:sp>
        <p:nvSpPr>
          <p:cNvPr id="5" name="Slayt Numarası Yer Tutucusu 4"/>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Resim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arih Yer Tutucusu 1"/>
          <p:cNvSpPr>
            <a:spLocks noGrp="1"/>
          </p:cNvSpPr>
          <p:nvPr>
            <p:ph type="dt" sz="half" idx="10"/>
          </p:nvPr>
        </p:nvSpPr>
        <p:spPr/>
        <p:txBody>
          <a:bodyPr rtlCol="0"/>
          <a:lstStyle/>
          <a:p>
            <a:pPr rtl="0"/>
            <a:fld id="{C5E62D48-7891-477F-9226-E47E2F4CC991}" type="datetime1">
              <a:rPr lang="tr-TR" noProof="0" smtClean="0"/>
              <a:t>20.06.2024</a:t>
            </a:fld>
            <a:endParaRPr lang="tr-TR" noProof="0"/>
          </a:p>
        </p:txBody>
      </p:sp>
      <p:sp>
        <p:nvSpPr>
          <p:cNvPr id="3" name="Alt Bilgi Yer Tutucusu 2"/>
          <p:cNvSpPr>
            <a:spLocks noGrp="1"/>
          </p:cNvSpPr>
          <p:nvPr>
            <p:ph type="ftr" sz="quarter" idx="11"/>
          </p:nvPr>
        </p:nvSpPr>
        <p:spPr/>
        <p:txBody>
          <a:bodyPr rtlCol="0"/>
          <a:lstStyle/>
          <a:p>
            <a:pPr rtl="0"/>
            <a:r>
              <a:rPr lang="tr-TR" noProof="0"/>
              <a:t>Alt Bilgi Ekleyin</a:t>
            </a:r>
          </a:p>
        </p:txBody>
      </p:sp>
      <p:sp>
        <p:nvSpPr>
          <p:cNvPr id="4" name="Slayt Numarası Yer Tutucusu 3"/>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Resim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Başlık 1"/>
          <p:cNvSpPr>
            <a:spLocks noGrp="1"/>
          </p:cNvSpPr>
          <p:nvPr>
            <p:ph type="ctrTitle"/>
          </p:nvPr>
        </p:nvSpPr>
        <p:spPr>
          <a:xfrm>
            <a:off x="2476500" y="2716272"/>
            <a:ext cx="8683625" cy="2421464"/>
          </a:xfrm>
        </p:spPr>
        <p:txBody>
          <a:bodyPr rtlCol="0" anchor="b">
            <a:normAutofit/>
          </a:bodyPr>
          <a:lstStyle>
            <a:lvl1pPr algn="r">
              <a:defRPr sz="4800">
                <a:effectLst/>
              </a:defRPr>
            </a:lvl1pPr>
          </a:lstStyle>
          <a:p>
            <a:pPr rtl="0"/>
            <a:r>
              <a:rPr lang="tr-TR" noProof="0"/>
              <a:t>Asıl başlık stilini düzenlemek için tıklayın</a:t>
            </a:r>
          </a:p>
        </p:txBody>
      </p:sp>
      <p:sp>
        <p:nvSpPr>
          <p:cNvPr id="3" name="Alt Başlık 2"/>
          <p:cNvSpPr>
            <a:spLocks noGrp="1"/>
          </p:cNvSpPr>
          <p:nvPr>
            <p:ph type="subTitle" idx="1" hasCustomPrompt="1"/>
          </p:nvPr>
        </p:nvSpPr>
        <p:spPr>
          <a:xfrm>
            <a:off x="2476500" y="5137736"/>
            <a:ext cx="8683625" cy="732840"/>
          </a:xfrm>
        </p:spPr>
        <p:txBody>
          <a:bodyPr rtlCol="0"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tr-TR" noProof="0"/>
              <a:t>Asıl alt başlık stilini düzenlemek için tıklatın</a:t>
            </a:r>
          </a:p>
        </p:txBody>
      </p:sp>
      <p:sp>
        <p:nvSpPr>
          <p:cNvPr id="4" name="Tarih Yer Tutucusu 3"/>
          <p:cNvSpPr>
            <a:spLocks noGrp="1"/>
          </p:cNvSpPr>
          <p:nvPr>
            <p:ph type="dt" sz="half" idx="10"/>
          </p:nvPr>
        </p:nvSpPr>
        <p:spPr>
          <a:xfrm>
            <a:off x="8932558" y="5870575"/>
            <a:ext cx="1600200" cy="377825"/>
          </a:xfrm>
        </p:spPr>
        <p:txBody>
          <a:bodyPr rtlCol="0"/>
          <a:lstStyle/>
          <a:p>
            <a:pPr rtl="0"/>
            <a:fld id="{88D75420-1292-4DB4-81EA-409341298598}" type="datetime1">
              <a:rPr lang="tr-TR" noProof="0" smtClean="0"/>
              <a:t>20.06.2024</a:t>
            </a:fld>
            <a:endParaRPr lang="tr-TR" noProof="0"/>
          </a:p>
        </p:txBody>
      </p:sp>
      <p:sp>
        <p:nvSpPr>
          <p:cNvPr id="5" name="Alt Bilgi Yer Tutucusu 4"/>
          <p:cNvSpPr>
            <a:spLocks noGrp="1"/>
          </p:cNvSpPr>
          <p:nvPr>
            <p:ph type="ftr" sz="quarter" idx="11"/>
          </p:nvPr>
        </p:nvSpPr>
        <p:spPr>
          <a:xfrm>
            <a:off x="3962399" y="5870575"/>
            <a:ext cx="4893958" cy="377825"/>
          </a:xfrm>
        </p:spPr>
        <p:txBody>
          <a:bodyPr rtlCol="0"/>
          <a:lstStyle/>
          <a:p>
            <a:pPr rtl="0"/>
            <a:r>
              <a:rPr lang="tr-TR" noProof="0"/>
              <a:t>Alt Bilgi Ekleyin</a:t>
            </a:r>
          </a:p>
        </p:txBody>
      </p:sp>
      <p:sp>
        <p:nvSpPr>
          <p:cNvPr id="6" name="Slayt Numarası Yer Tutucusu 5"/>
          <p:cNvSpPr>
            <a:spLocks noGrp="1"/>
          </p:cNvSpPr>
          <p:nvPr>
            <p:ph type="sldNum" sz="quarter" idx="12"/>
          </p:nvPr>
        </p:nvSpPr>
        <p:spPr>
          <a:xfrm>
            <a:off x="10608958" y="5870575"/>
            <a:ext cx="551167" cy="377825"/>
          </a:xfrm>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8" name="Resim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Başlık 1"/>
          <p:cNvSpPr>
            <a:spLocks noGrp="1"/>
          </p:cNvSpPr>
          <p:nvPr>
            <p:ph type="title"/>
          </p:nvPr>
        </p:nvSpPr>
        <p:spPr>
          <a:xfrm>
            <a:off x="552450" y="1874308"/>
            <a:ext cx="3814235" cy="1260000"/>
          </a:xfrm>
        </p:spPr>
        <p:txBody>
          <a:bodyPr rtlCol="0" anchor="ctr" anchorCtr="0">
            <a:noAutofit/>
          </a:bodyPr>
          <a:lstStyle>
            <a:lvl1pPr algn="r">
              <a:defRPr sz="3000" b="0"/>
            </a:lvl1pPr>
          </a:lstStyle>
          <a:p>
            <a:pPr rtl="0"/>
            <a:r>
              <a:rPr lang="tr-TR" noProof="0"/>
              <a:t>Asıl başlık stilini düzenlemek için tıklayın</a:t>
            </a:r>
          </a:p>
        </p:txBody>
      </p:sp>
      <p:sp>
        <p:nvSpPr>
          <p:cNvPr id="3" name="İçerik Yer Tutucusu 2"/>
          <p:cNvSpPr>
            <a:spLocks noGrp="1"/>
          </p:cNvSpPr>
          <p:nvPr>
            <p:ph idx="1"/>
          </p:nvPr>
        </p:nvSpPr>
        <p:spPr>
          <a:xfrm>
            <a:off x="4648200" y="0"/>
            <a:ext cx="7543800" cy="6856214"/>
          </a:xfrm>
        </p:spPr>
        <p:txBody>
          <a:bodyPr rtlCol="0" anchor="ctr">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4" name="Metin Yer Tutucusu 3"/>
          <p:cNvSpPr>
            <a:spLocks noGrp="1"/>
          </p:cNvSpPr>
          <p:nvPr>
            <p:ph type="body" sz="half" idx="2"/>
          </p:nvPr>
        </p:nvSpPr>
        <p:spPr>
          <a:xfrm>
            <a:off x="552450" y="3134308"/>
            <a:ext cx="3814235" cy="2016600"/>
          </a:xfrm>
        </p:spPr>
        <p:txBody>
          <a:bodyPr rtlCol="0"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tıklayın</a:t>
            </a:r>
          </a:p>
        </p:txBody>
      </p:sp>
      <p:sp>
        <p:nvSpPr>
          <p:cNvPr id="5" name="Tarih Yer Tutucusu 4"/>
          <p:cNvSpPr>
            <a:spLocks noGrp="1"/>
          </p:cNvSpPr>
          <p:nvPr>
            <p:ph type="dt" sz="half" idx="10"/>
          </p:nvPr>
        </p:nvSpPr>
        <p:spPr/>
        <p:txBody>
          <a:bodyPr rtlCol="0"/>
          <a:lstStyle/>
          <a:p>
            <a:pPr rtl="0"/>
            <a:fld id="{8636C0E3-789A-4E26-8777-76D24EA5B3F6}" type="datetime1">
              <a:rPr lang="tr-TR" noProof="0" smtClean="0"/>
              <a:t>20.06.2024</a:t>
            </a:fld>
            <a:endParaRPr lang="tr-TR" noProof="0"/>
          </a:p>
        </p:txBody>
      </p:sp>
      <p:sp>
        <p:nvSpPr>
          <p:cNvPr id="6" name="Alt Bilgi Yer Tutucusu 5"/>
          <p:cNvSpPr>
            <a:spLocks noGrp="1"/>
          </p:cNvSpPr>
          <p:nvPr>
            <p:ph type="ftr" sz="quarter" idx="11"/>
          </p:nvPr>
        </p:nvSpPr>
        <p:spPr/>
        <p:txBody>
          <a:bodyPr rtlCol="0"/>
          <a:lstStyle/>
          <a:p>
            <a:pPr rtl="0"/>
            <a:r>
              <a:rPr lang="tr-TR" noProof="0"/>
              <a:t>Alt Bilgi Ekleyin</a:t>
            </a:r>
          </a:p>
        </p:txBody>
      </p:sp>
      <p:sp>
        <p:nvSpPr>
          <p:cNvPr id="7" name="Slayt Numarası Yer Tutucusu 6"/>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şlık Açıklaması ve İçerik">
    <p:spTree>
      <p:nvGrpSpPr>
        <p:cNvPr id="1" name=""/>
        <p:cNvGrpSpPr/>
        <p:nvPr/>
      </p:nvGrpSpPr>
      <p:grpSpPr>
        <a:xfrm>
          <a:off x="0" y="0"/>
          <a:ext cx="0" cy="0"/>
          <a:chOff x="0" y="0"/>
          <a:chExt cx="0" cy="0"/>
        </a:xfrm>
      </p:grpSpPr>
      <p:pic>
        <p:nvPicPr>
          <p:cNvPr id="11" name="Resim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p:nvPr>
        </p:nvSpPr>
        <p:spPr>
          <a:xfrm>
            <a:off x="685801" y="609601"/>
            <a:ext cx="10840914" cy="1260000"/>
          </a:xfrm>
        </p:spPr>
        <p:txBody>
          <a:bodyPr rtlCol="0" anchor="ctr" anchorCtr="0">
            <a:normAutofit/>
          </a:bodyPr>
          <a:lstStyle>
            <a:lvl1pPr>
              <a:defRPr sz="3000"/>
            </a:lvl1pPr>
          </a:lstStyle>
          <a:p>
            <a:pPr rtl="0"/>
            <a:r>
              <a:rPr lang="tr-TR" noProof="0"/>
              <a:t>Asıl başlık stilini düzenlemek için tıklayın</a:t>
            </a:r>
          </a:p>
        </p:txBody>
      </p:sp>
      <p:sp>
        <p:nvSpPr>
          <p:cNvPr id="3" name="Metin Yer Tutucusu 2"/>
          <p:cNvSpPr>
            <a:spLocks noGrp="1"/>
          </p:cNvSpPr>
          <p:nvPr>
            <p:ph type="body" idx="1"/>
          </p:nvPr>
        </p:nvSpPr>
        <p:spPr>
          <a:xfrm>
            <a:off x="685799" y="1881824"/>
            <a:ext cx="10840914" cy="1032826"/>
          </a:xfrm>
        </p:spPr>
        <p:txBody>
          <a:bodyPr rtlCol="0"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7" name="Tarih Yer Tutucusu 6"/>
          <p:cNvSpPr>
            <a:spLocks noGrp="1"/>
          </p:cNvSpPr>
          <p:nvPr>
            <p:ph type="dt" sz="half" idx="10"/>
          </p:nvPr>
        </p:nvSpPr>
        <p:spPr/>
        <p:txBody>
          <a:bodyPr rtlCol="0"/>
          <a:lstStyle/>
          <a:p>
            <a:pPr rtl="0"/>
            <a:fld id="{7B1F7A4D-C0FE-419A-85AE-6FE2CBE9B930}" type="datetime1">
              <a:rPr lang="tr-TR" noProof="0" smtClean="0"/>
              <a:t>20.06.2024</a:t>
            </a:fld>
            <a:endParaRPr lang="tr-TR" noProof="0"/>
          </a:p>
        </p:txBody>
      </p:sp>
      <p:sp>
        <p:nvSpPr>
          <p:cNvPr id="8" name="Alt Bilgi Yer Tutucusu 7"/>
          <p:cNvSpPr>
            <a:spLocks noGrp="1"/>
          </p:cNvSpPr>
          <p:nvPr>
            <p:ph type="ftr" sz="quarter" idx="11"/>
          </p:nvPr>
        </p:nvSpPr>
        <p:spPr/>
        <p:txBody>
          <a:bodyPr rtlCol="0"/>
          <a:lstStyle/>
          <a:p>
            <a:pPr rtl="0"/>
            <a:r>
              <a:rPr lang="tr-TR" noProof="0"/>
              <a:t>Alt Bilgi Ekleyin</a:t>
            </a:r>
          </a:p>
        </p:txBody>
      </p:sp>
      <p:sp>
        <p:nvSpPr>
          <p:cNvPr id="6" name="Metin Yer Tutucusu 5">
            <a:extLst>
              <a:ext uri="{FF2B5EF4-FFF2-40B4-BE49-F238E27FC236}">
                <a16:creationId xmlns:a16="http://schemas.microsoft.com/office/drawing/2014/main" id="{B47DAE59-9D63-4159-8F3E-560C31F19A89}"/>
              </a:ext>
            </a:extLst>
          </p:cNvPr>
          <p:cNvSpPr>
            <a:spLocks noGrp="1"/>
          </p:cNvSpPr>
          <p:nvPr>
            <p:ph type="body" sz="quarter" idx="14"/>
          </p:nvPr>
        </p:nvSpPr>
        <p:spPr>
          <a:xfrm>
            <a:off x="1216192"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tr-TR" noProof="0"/>
              <a:t>Asıl metin stillerini düzenlemek için tıklayın</a:t>
            </a:r>
          </a:p>
        </p:txBody>
      </p:sp>
      <p:sp>
        <p:nvSpPr>
          <p:cNvPr id="9" name="Slayt Numarası Yer Tutucusu 8"/>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
        <p:nvSpPr>
          <p:cNvPr id="12" name="Metin Yer Tutucusu 2">
            <a:extLst>
              <a:ext uri="{FF2B5EF4-FFF2-40B4-BE49-F238E27FC236}">
                <a16:creationId xmlns:a16="http://schemas.microsoft.com/office/drawing/2014/main" id="{4249143D-80A5-4E4C-BBFD-F253500CE226}"/>
              </a:ext>
            </a:extLst>
          </p:cNvPr>
          <p:cNvSpPr>
            <a:spLocks noGrp="1"/>
          </p:cNvSpPr>
          <p:nvPr>
            <p:ph type="body" idx="13"/>
          </p:nvPr>
        </p:nvSpPr>
        <p:spPr>
          <a:xfrm>
            <a:off x="685799" y="2914650"/>
            <a:ext cx="10840914" cy="502126"/>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20" name="Metin Yer Tutucusu 5">
            <a:extLst>
              <a:ext uri="{FF2B5EF4-FFF2-40B4-BE49-F238E27FC236}">
                <a16:creationId xmlns:a16="http://schemas.microsoft.com/office/drawing/2014/main" id="{B06123F0-984B-4EF8-9945-3621C401B7AD}"/>
              </a:ext>
            </a:extLst>
          </p:cNvPr>
          <p:cNvSpPr>
            <a:spLocks noGrp="1"/>
          </p:cNvSpPr>
          <p:nvPr>
            <p:ph type="body" sz="quarter" idx="17"/>
          </p:nvPr>
        </p:nvSpPr>
        <p:spPr>
          <a:xfrm>
            <a:off x="7465366"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tr-TR" noProof="0"/>
              <a:t>Asıl metin stillerini düzenlemek için tıklayın</a:t>
            </a:r>
          </a:p>
        </p:txBody>
      </p:sp>
      <p:sp>
        <p:nvSpPr>
          <p:cNvPr id="21" name="Metin Yer Tutucusu 5">
            <a:extLst>
              <a:ext uri="{FF2B5EF4-FFF2-40B4-BE49-F238E27FC236}">
                <a16:creationId xmlns:a16="http://schemas.microsoft.com/office/drawing/2014/main" id="{A669C074-A9BE-4B07-ACEE-3B34AAC8B9E7}"/>
              </a:ext>
            </a:extLst>
          </p:cNvPr>
          <p:cNvSpPr>
            <a:spLocks noGrp="1"/>
          </p:cNvSpPr>
          <p:nvPr>
            <p:ph type="body" sz="quarter" idx="18"/>
          </p:nvPr>
        </p:nvSpPr>
        <p:spPr>
          <a:xfrm>
            <a:off x="9548424"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tr-TR" noProof="0"/>
              <a:t>Asıl metin stillerini düzenlemek için tıklayın</a:t>
            </a:r>
          </a:p>
        </p:txBody>
      </p:sp>
      <p:sp>
        <p:nvSpPr>
          <p:cNvPr id="19" name="Metin Yer Tutucusu 5">
            <a:extLst>
              <a:ext uri="{FF2B5EF4-FFF2-40B4-BE49-F238E27FC236}">
                <a16:creationId xmlns:a16="http://schemas.microsoft.com/office/drawing/2014/main" id="{84A40D78-D6DD-41A7-A132-9D48DF8649A9}"/>
              </a:ext>
            </a:extLst>
          </p:cNvPr>
          <p:cNvSpPr>
            <a:spLocks noGrp="1"/>
          </p:cNvSpPr>
          <p:nvPr>
            <p:ph type="body" sz="quarter" idx="16"/>
          </p:nvPr>
        </p:nvSpPr>
        <p:spPr>
          <a:xfrm>
            <a:off x="5382308"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tr-TR" noProof="0"/>
              <a:t>Asıl metin stillerini düzenlemek için tıklayın</a:t>
            </a:r>
          </a:p>
        </p:txBody>
      </p:sp>
      <p:sp>
        <p:nvSpPr>
          <p:cNvPr id="18" name="Metin Yer Tutucusu 5">
            <a:extLst>
              <a:ext uri="{FF2B5EF4-FFF2-40B4-BE49-F238E27FC236}">
                <a16:creationId xmlns:a16="http://schemas.microsoft.com/office/drawing/2014/main" id="{4A9CFAA7-850F-4C92-A9BE-56452E5CA04D}"/>
              </a:ext>
            </a:extLst>
          </p:cNvPr>
          <p:cNvSpPr>
            <a:spLocks noGrp="1"/>
          </p:cNvSpPr>
          <p:nvPr>
            <p:ph type="body" sz="quarter" idx="15"/>
          </p:nvPr>
        </p:nvSpPr>
        <p:spPr>
          <a:xfrm>
            <a:off x="3299250"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tr-TR" noProof="0"/>
              <a:t>Asıl metin stillerini düzenlemek için tıklayın</a:t>
            </a:r>
          </a:p>
        </p:txBody>
      </p:sp>
      <p:cxnSp>
        <p:nvCxnSpPr>
          <p:cNvPr id="14" name="Düz Bağlayıcı 13">
            <a:extLst>
              <a:ext uri="{FF2B5EF4-FFF2-40B4-BE49-F238E27FC236}">
                <a16:creationId xmlns:a16="http://schemas.microsoft.com/office/drawing/2014/main" id="{CC5A0CF1-9FE7-4149-97DC-5221639144C8}"/>
              </a:ext>
              <a:ext uri="{C183D7F6-B498-43B3-948B-1728B52AA6E4}">
                <adec:decorative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sim Yazılı Resim">
    <p:spTree>
      <p:nvGrpSpPr>
        <p:cNvPr id="1" name=""/>
        <p:cNvGrpSpPr/>
        <p:nvPr/>
      </p:nvGrpSpPr>
      <p:grpSpPr>
        <a:xfrm>
          <a:off x="0" y="0"/>
          <a:ext cx="0" cy="0"/>
          <a:chOff x="0" y="0"/>
          <a:chExt cx="0" cy="0"/>
        </a:xfrm>
      </p:grpSpPr>
      <p:pic>
        <p:nvPicPr>
          <p:cNvPr id="8" name="Resim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Başlık 1"/>
          <p:cNvSpPr>
            <a:spLocks noGrp="1"/>
          </p:cNvSpPr>
          <p:nvPr>
            <p:ph type="title"/>
          </p:nvPr>
        </p:nvSpPr>
        <p:spPr>
          <a:xfrm>
            <a:off x="1457326" y="995967"/>
            <a:ext cx="6238874" cy="1260000"/>
          </a:xfrm>
        </p:spPr>
        <p:txBody>
          <a:bodyPr rtlCol="0" anchor="ctr" anchorCtr="0">
            <a:noAutofit/>
          </a:bodyPr>
          <a:lstStyle>
            <a:lvl1pPr algn="r">
              <a:defRPr sz="3000" b="0"/>
            </a:lvl1pPr>
          </a:lstStyle>
          <a:p>
            <a:pPr rtl="0"/>
            <a:r>
              <a:rPr lang="tr-TR" noProof="0"/>
              <a:t>Asıl başlık stilini düzenlemek için tıklayın</a:t>
            </a:r>
          </a:p>
        </p:txBody>
      </p:sp>
      <p:sp>
        <p:nvSpPr>
          <p:cNvPr id="14" name="Resim Yer Tutucusu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simgeye tıklayın</a:t>
            </a:r>
          </a:p>
        </p:txBody>
      </p:sp>
      <p:sp>
        <p:nvSpPr>
          <p:cNvPr id="4" name="Metin Yer Tutucusu 3"/>
          <p:cNvSpPr>
            <a:spLocks noGrp="1"/>
          </p:cNvSpPr>
          <p:nvPr>
            <p:ph type="body" sz="half" idx="2"/>
          </p:nvPr>
        </p:nvSpPr>
        <p:spPr>
          <a:xfrm>
            <a:off x="1085849" y="2255967"/>
            <a:ext cx="6610351" cy="3476618"/>
          </a:xfrm>
        </p:spPr>
        <p:txBody>
          <a:bodyPr rtlCol="0"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tıklayın</a:t>
            </a:r>
          </a:p>
        </p:txBody>
      </p:sp>
      <p:sp>
        <p:nvSpPr>
          <p:cNvPr id="5" name="Tarih Yer Tutucusu 4"/>
          <p:cNvSpPr>
            <a:spLocks noGrp="1"/>
          </p:cNvSpPr>
          <p:nvPr>
            <p:ph type="dt" sz="half" idx="10"/>
          </p:nvPr>
        </p:nvSpPr>
        <p:spPr/>
        <p:txBody>
          <a:bodyPr rtlCol="0"/>
          <a:lstStyle/>
          <a:p>
            <a:pPr rtl="0"/>
            <a:fld id="{AE975BA1-4CBF-41CA-A5CF-48AE8E4AD8FC}" type="datetime1">
              <a:rPr lang="tr-TR" noProof="0" smtClean="0"/>
              <a:t>20.06.2024</a:t>
            </a:fld>
            <a:endParaRPr lang="tr-TR" noProof="0"/>
          </a:p>
        </p:txBody>
      </p:sp>
      <p:sp>
        <p:nvSpPr>
          <p:cNvPr id="6" name="Alt Bilgi Yer Tutucusu 5"/>
          <p:cNvSpPr>
            <a:spLocks noGrp="1"/>
          </p:cNvSpPr>
          <p:nvPr>
            <p:ph type="ftr" sz="quarter" idx="11"/>
          </p:nvPr>
        </p:nvSpPr>
        <p:spPr/>
        <p:txBody>
          <a:bodyPr rtlCol="0"/>
          <a:lstStyle/>
          <a:p>
            <a:pPr rtl="0"/>
            <a:r>
              <a:rPr lang="tr-TR" noProof="0"/>
              <a:t>Alt Bilgi Ekleyin</a:t>
            </a:r>
          </a:p>
        </p:txBody>
      </p:sp>
      <p:sp>
        <p:nvSpPr>
          <p:cNvPr id="7" name="Slayt Numarası Yer Tutucusu 6"/>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im Yazılı Sağ Resim">
    <p:spTree>
      <p:nvGrpSpPr>
        <p:cNvPr id="1" name=""/>
        <p:cNvGrpSpPr/>
        <p:nvPr/>
      </p:nvGrpSpPr>
      <p:grpSpPr>
        <a:xfrm>
          <a:off x="0" y="0"/>
          <a:ext cx="0" cy="0"/>
          <a:chOff x="0" y="0"/>
          <a:chExt cx="0" cy="0"/>
        </a:xfrm>
      </p:grpSpPr>
      <p:pic>
        <p:nvPicPr>
          <p:cNvPr id="8" name="Resim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Başlık 1"/>
          <p:cNvSpPr>
            <a:spLocks noGrp="1"/>
          </p:cNvSpPr>
          <p:nvPr>
            <p:ph type="title"/>
          </p:nvPr>
        </p:nvSpPr>
        <p:spPr>
          <a:xfrm>
            <a:off x="6657974" y="995968"/>
            <a:ext cx="4848225" cy="1260000"/>
          </a:xfrm>
        </p:spPr>
        <p:txBody>
          <a:bodyPr rtlCol="0" anchor="ctr" anchorCtr="0">
            <a:normAutofit/>
          </a:bodyPr>
          <a:lstStyle>
            <a:lvl1pPr algn="l">
              <a:defRPr sz="3000" b="0"/>
            </a:lvl1pPr>
          </a:lstStyle>
          <a:p>
            <a:pPr rtl="0"/>
            <a:r>
              <a:rPr lang="tr-TR" noProof="0"/>
              <a:t>Asıl başlık stilini düzenlemek için tıklayın</a:t>
            </a:r>
          </a:p>
        </p:txBody>
      </p:sp>
      <p:sp>
        <p:nvSpPr>
          <p:cNvPr id="14" name="Resim Yer Tutucusu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simgeye tıklayın</a:t>
            </a:r>
          </a:p>
        </p:txBody>
      </p:sp>
      <p:sp>
        <p:nvSpPr>
          <p:cNvPr id="4" name="Metin Yer Tutucusu 3"/>
          <p:cNvSpPr>
            <a:spLocks noGrp="1"/>
          </p:cNvSpPr>
          <p:nvPr>
            <p:ph type="body" sz="half" idx="2"/>
          </p:nvPr>
        </p:nvSpPr>
        <p:spPr>
          <a:xfrm>
            <a:off x="6657974" y="2255968"/>
            <a:ext cx="4848225" cy="3476617"/>
          </a:xfrm>
        </p:spPr>
        <p:txBody>
          <a:bodyPr rtlCol="0"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tıklayın</a:t>
            </a:r>
          </a:p>
        </p:txBody>
      </p:sp>
      <p:sp>
        <p:nvSpPr>
          <p:cNvPr id="5" name="Tarih Yer Tutucusu 4"/>
          <p:cNvSpPr>
            <a:spLocks noGrp="1"/>
          </p:cNvSpPr>
          <p:nvPr>
            <p:ph type="dt" sz="half" idx="10"/>
          </p:nvPr>
        </p:nvSpPr>
        <p:spPr/>
        <p:txBody>
          <a:bodyPr rtlCol="0"/>
          <a:lstStyle/>
          <a:p>
            <a:pPr rtl="0"/>
            <a:fld id="{63F854AD-E4B2-4DDF-BBF6-548B5D2B86F2}" type="datetime1">
              <a:rPr lang="tr-TR" noProof="0" smtClean="0"/>
              <a:t>20.06.2024</a:t>
            </a:fld>
            <a:endParaRPr lang="tr-TR" noProof="0"/>
          </a:p>
        </p:txBody>
      </p:sp>
      <p:sp>
        <p:nvSpPr>
          <p:cNvPr id="6" name="Alt Bilgi Yer Tutucusu 5"/>
          <p:cNvSpPr>
            <a:spLocks noGrp="1"/>
          </p:cNvSpPr>
          <p:nvPr>
            <p:ph type="ftr" sz="quarter" idx="11"/>
          </p:nvPr>
        </p:nvSpPr>
        <p:spPr/>
        <p:txBody>
          <a:bodyPr rtlCol="0"/>
          <a:lstStyle/>
          <a:p>
            <a:pPr rtl="0"/>
            <a:r>
              <a:rPr lang="tr-TR" noProof="0"/>
              <a:t>Alt Bilgi Ekleyin</a:t>
            </a:r>
          </a:p>
        </p:txBody>
      </p:sp>
      <p:sp>
        <p:nvSpPr>
          <p:cNvPr id="7" name="Slayt Numarası Yer Tutucusu 6"/>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Resim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Metin Kutusu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a:solidFill>
                  <a:schemeClr val="tx1"/>
                </a:solidFill>
                <a:effectLst/>
              </a:rPr>
              <a:t>”</a:t>
            </a:r>
          </a:p>
        </p:txBody>
      </p:sp>
      <p:sp>
        <p:nvSpPr>
          <p:cNvPr id="11" name="Metin Kutusu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a:solidFill>
                  <a:schemeClr val="tx1"/>
                </a:solidFill>
                <a:effectLst/>
              </a:rPr>
              <a:t>“</a:t>
            </a:r>
          </a:p>
        </p:txBody>
      </p:sp>
      <p:sp>
        <p:nvSpPr>
          <p:cNvPr id="2" name="Başlık 1"/>
          <p:cNvSpPr>
            <a:spLocks noGrp="1"/>
          </p:cNvSpPr>
          <p:nvPr>
            <p:ph type="title" hasCustomPrompt="1"/>
          </p:nvPr>
        </p:nvSpPr>
        <p:spPr>
          <a:xfrm>
            <a:off x="1320801" y="609601"/>
            <a:ext cx="9550399" cy="2743199"/>
          </a:xfrm>
        </p:spPr>
        <p:txBody>
          <a:bodyPr rtlCol="0" anchor="ctr">
            <a:normAutofit/>
          </a:bodyPr>
          <a:lstStyle>
            <a:lvl1pPr algn="ctr">
              <a:defRPr sz="3000" b="0" i="1" cap="none">
                <a:solidFill>
                  <a:schemeClr val="tx1"/>
                </a:solidFill>
              </a:defRPr>
            </a:lvl1pPr>
          </a:lstStyle>
          <a:p>
            <a:pPr rtl="0"/>
            <a:r>
              <a:rPr lang="tr-TR" noProof="0"/>
              <a:t>ANA BAŞLIK STİLİNİ DÜZENLEMEK İÇİN TIKLAYIN</a:t>
            </a:r>
          </a:p>
        </p:txBody>
      </p:sp>
      <p:sp>
        <p:nvSpPr>
          <p:cNvPr id="10" name="Metin Yer Tutucusu 9"/>
          <p:cNvSpPr>
            <a:spLocks noGrp="1"/>
          </p:cNvSpPr>
          <p:nvPr>
            <p:ph type="body" sz="quarter" idx="13"/>
          </p:nvPr>
        </p:nvSpPr>
        <p:spPr>
          <a:xfrm>
            <a:off x="1426408" y="3352800"/>
            <a:ext cx="9339184" cy="381000"/>
          </a:xfrm>
        </p:spPr>
        <p:txBody>
          <a:bodyPr rtlCol="0"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tr-TR" noProof="0"/>
              <a:t>Asıl metin stillerini düzenlemek için tıklayın</a:t>
            </a:r>
          </a:p>
        </p:txBody>
      </p:sp>
      <p:sp>
        <p:nvSpPr>
          <p:cNvPr id="7" name="Dikdörtgen: Yuvarlatılmış Köşeler 6">
            <a:extLst>
              <a:ext uri="{FF2B5EF4-FFF2-40B4-BE49-F238E27FC236}">
                <a16:creationId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3" name="Metin Yer Tutucusu 2"/>
          <p:cNvSpPr>
            <a:spLocks noGrp="1"/>
          </p:cNvSpPr>
          <p:nvPr>
            <p:ph type="body" idx="1"/>
          </p:nvPr>
        </p:nvSpPr>
        <p:spPr>
          <a:xfrm>
            <a:off x="1857375" y="4021138"/>
            <a:ext cx="8486775" cy="1760537"/>
          </a:xfrm>
        </p:spPr>
        <p:txBody>
          <a:bodyPr rtlCol="0"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tıklayın</a:t>
            </a:r>
          </a:p>
        </p:txBody>
      </p:sp>
      <p:sp>
        <p:nvSpPr>
          <p:cNvPr id="4" name="Tarih Yer Tutucusu 3"/>
          <p:cNvSpPr>
            <a:spLocks noGrp="1"/>
          </p:cNvSpPr>
          <p:nvPr>
            <p:ph type="dt" sz="half" idx="10"/>
          </p:nvPr>
        </p:nvSpPr>
        <p:spPr/>
        <p:txBody>
          <a:bodyPr rtlCol="0"/>
          <a:lstStyle/>
          <a:p>
            <a:pPr rtl="0"/>
            <a:fld id="{9EA187CD-788F-432C-B73E-516F41519DC7}" type="datetime1">
              <a:rPr lang="tr-TR" noProof="0" smtClean="0"/>
              <a:t>20.06.2024</a:t>
            </a:fld>
            <a:endParaRPr lang="tr-TR" noProof="0"/>
          </a:p>
        </p:txBody>
      </p:sp>
      <p:sp>
        <p:nvSpPr>
          <p:cNvPr id="5" name="Alt Bilgi Yer Tutucusu 4"/>
          <p:cNvSpPr>
            <a:spLocks noGrp="1"/>
          </p:cNvSpPr>
          <p:nvPr>
            <p:ph type="ftr" sz="quarter" idx="11"/>
          </p:nvPr>
        </p:nvSpPr>
        <p:spPr/>
        <p:txBody>
          <a:bodyPr rtlCol="0"/>
          <a:lstStyle/>
          <a:p>
            <a:pPr rtl="0"/>
            <a:endParaRPr lang="tr-TR" noProof="0"/>
          </a:p>
        </p:txBody>
      </p:sp>
      <p:sp>
        <p:nvSpPr>
          <p:cNvPr id="6" name="Slayt Numarası Yer Tutucusu 5"/>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1" name="Resim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p:nvPr>
        </p:nvSpPr>
        <p:spPr>
          <a:xfrm>
            <a:off x="685801" y="609599"/>
            <a:ext cx="10840914" cy="1260000"/>
          </a:xfrm>
        </p:spPr>
        <p:txBody>
          <a:bodyPr rtlCol="0">
            <a:normAutofit/>
          </a:bodyPr>
          <a:lstStyle>
            <a:lvl1pPr>
              <a:defRPr sz="3000"/>
            </a:lvl1pPr>
          </a:lstStyle>
          <a:p>
            <a:pPr rtl="0"/>
            <a:r>
              <a:rPr lang="tr-TR" noProof="0"/>
              <a:t>Asıl başlık stilini düzenlemek için tıklayın</a:t>
            </a:r>
          </a:p>
        </p:txBody>
      </p:sp>
      <p:sp>
        <p:nvSpPr>
          <p:cNvPr id="3" name="Metin Yer Tutucusu 2"/>
          <p:cNvSpPr>
            <a:spLocks noGrp="1"/>
          </p:cNvSpPr>
          <p:nvPr>
            <p:ph type="body" idx="1"/>
          </p:nvPr>
        </p:nvSpPr>
        <p:spPr>
          <a:xfrm>
            <a:off x="685799" y="1869599"/>
            <a:ext cx="5202071" cy="916228"/>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4" name="İçerik Yer Tutucusu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rtlCol="0" anchor="t">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5" name="Metin Yer Tutucusu 4"/>
          <p:cNvSpPr>
            <a:spLocks noGrp="1"/>
          </p:cNvSpPr>
          <p:nvPr>
            <p:ph type="body" sz="quarter" idx="3"/>
          </p:nvPr>
        </p:nvSpPr>
        <p:spPr>
          <a:xfrm>
            <a:off x="6298270" y="1869599"/>
            <a:ext cx="5228444" cy="916228"/>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6" name="İçerik Yer Tutucusu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rtlCol="0" anchor="t">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7" name="Tarih Yer Tutucusu 6"/>
          <p:cNvSpPr>
            <a:spLocks noGrp="1"/>
          </p:cNvSpPr>
          <p:nvPr>
            <p:ph type="dt" sz="half" idx="10"/>
          </p:nvPr>
        </p:nvSpPr>
        <p:spPr/>
        <p:txBody>
          <a:bodyPr rtlCol="0"/>
          <a:lstStyle/>
          <a:p>
            <a:pPr rtl="0"/>
            <a:fld id="{D4CA3E16-C05F-48BF-AA15-BF6D5E98EF8B}" type="datetime1">
              <a:rPr lang="tr-TR" noProof="0" smtClean="0"/>
              <a:t>20.06.2024</a:t>
            </a:fld>
            <a:endParaRPr lang="tr-TR" noProof="0"/>
          </a:p>
        </p:txBody>
      </p:sp>
      <p:sp>
        <p:nvSpPr>
          <p:cNvPr id="8" name="Alt Bilgi Yer Tutucusu 7"/>
          <p:cNvSpPr>
            <a:spLocks noGrp="1"/>
          </p:cNvSpPr>
          <p:nvPr>
            <p:ph type="ftr" sz="quarter" idx="11"/>
          </p:nvPr>
        </p:nvSpPr>
        <p:spPr/>
        <p:txBody>
          <a:bodyPr rtlCol="0"/>
          <a:lstStyle/>
          <a:p>
            <a:pPr rtl="0"/>
            <a:r>
              <a:rPr lang="tr-TR" noProof="0"/>
              <a:t>Alt Bilgi Ekleyin</a:t>
            </a:r>
          </a:p>
        </p:txBody>
      </p:sp>
      <p:sp>
        <p:nvSpPr>
          <p:cNvPr id="9" name="Slayt Numarası Yer Tutucusu 8"/>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cxnSp>
        <p:nvCxnSpPr>
          <p:cNvPr id="12" name="Düz Bağlayıcı 11">
            <a:extLst>
              <a:ext uri="{FF2B5EF4-FFF2-40B4-BE49-F238E27FC236}">
                <a16:creationId xmlns:a16="http://schemas.microsoft.com/office/drawing/2014/main" id="{8031B0A9-3E16-4C5B-A6CE-045BCB91A008}"/>
              </a:ext>
              <a:ext uri="{C183D7F6-B498-43B3-948B-1728B52AA6E4}">
                <adec:decorative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Resim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Başlık 1"/>
          <p:cNvSpPr>
            <a:spLocks noGrp="1"/>
          </p:cNvSpPr>
          <p:nvPr>
            <p:ph type="title"/>
          </p:nvPr>
        </p:nvSpPr>
        <p:spPr>
          <a:xfrm>
            <a:off x="685801" y="609600"/>
            <a:ext cx="10840914" cy="1260000"/>
          </a:xfrm>
        </p:spPr>
        <p:txBody>
          <a:bodyPr rtlCol="0">
            <a:normAutofit/>
          </a:bodyPr>
          <a:lstStyle>
            <a:lvl1pPr>
              <a:defRPr sz="3000"/>
            </a:lvl1pPr>
          </a:lstStyle>
          <a:p>
            <a:pPr rtl="0"/>
            <a:r>
              <a:rPr lang="tr-TR" noProof="0"/>
              <a:t>Asıl başlık stilini düzenlemek için tıklayın</a:t>
            </a:r>
          </a:p>
        </p:txBody>
      </p:sp>
      <p:sp>
        <p:nvSpPr>
          <p:cNvPr id="9" name="Dikdörtgen: Yuvarlatılmış Köşeler 8">
            <a:extLst>
              <a:ext uri="{FF2B5EF4-FFF2-40B4-BE49-F238E27FC236}">
                <a16:creationId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3" name="İçerik Yer Tutucusu 2"/>
          <p:cNvSpPr>
            <a:spLocks noGrp="1"/>
          </p:cNvSpPr>
          <p:nvPr>
            <p:ph sz="half" idx="1"/>
          </p:nvPr>
        </p:nvSpPr>
        <p:spPr>
          <a:xfrm>
            <a:off x="685802" y="1869600"/>
            <a:ext cx="5040000" cy="3921601"/>
          </a:xfrm>
          <a:prstGeom prst="roundRect">
            <a:avLst>
              <a:gd name="adj" fmla="val 1970"/>
            </a:avLst>
          </a:prstGeom>
          <a:ln w="28575">
            <a:noFill/>
          </a:ln>
          <a:effectLst/>
        </p:spPr>
        <p:txBody>
          <a:bodyPr rtlCol="0" anchor="t" anchorCtr="0">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4" name="İçerik Yer Tutucusu 3"/>
          <p:cNvSpPr>
            <a:spLocks noGrp="1"/>
          </p:cNvSpPr>
          <p:nvPr>
            <p:ph sz="half" idx="2"/>
          </p:nvPr>
        </p:nvSpPr>
        <p:spPr>
          <a:xfrm>
            <a:off x="6488644" y="1869601"/>
            <a:ext cx="5040000" cy="3921600"/>
          </a:xfrm>
          <a:prstGeom prst="roundRect">
            <a:avLst>
              <a:gd name="adj" fmla="val 2211"/>
            </a:avLst>
          </a:prstGeom>
          <a:ln w="28575">
            <a:noFill/>
          </a:ln>
          <a:effectLst/>
        </p:spPr>
        <p:txBody>
          <a:bodyPr rtlCol="0" anchor="t" anchorCtr="0">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5" name="Tarih Yer Tutucusu 4"/>
          <p:cNvSpPr>
            <a:spLocks noGrp="1"/>
          </p:cNvSpPr>
          <p:nvPr>
            <p:ph type="dt" sz="half" idx="10"/>
          </p:nvPr>
        </p:nvSpPr>
        <p:spPr/>
        <p:txBody>
          <a:bodyPr rtlCol="0"/>
          <a:lstStyle/>
          <a:p>
            <a:pPr rtl="0"/>
            <a:fld id="{D433E83E-3B5B-44F1-8DDD-F3D105862671}" type="datetime1">
              <a:rPr lang="tr-TR" noProof="0" smtClean="0"/>
              <a:t>20.06.2024</a:t>
            </a:fld>
            <a:endParaRPr lang="tr-TR" noProof="0"/>
          </a:p>
        </p:txBody>
      </p:sp>
      <p:sp>
        <p:nvSpPr>
          <p:cNvPr id="6" name="Alt Bilgi Yer Tutucusu 5"/>
          <p:cNvSpPr>
            <a:spLocks noGrp="1"/>
          </p:cNvSpPr>
          <p:nvPr>
            <p:ph type="ftr" sz="quarter" idx="11"/>
          </p:nvPr>
        </p:nvSpPr>
        <p:spPr/>
        <p:txBody>
          <a:bodyPr rtlCol="0"/>
          <a:lstStyle/>
          <a:p>
            <a:pPr rtl="0"/>
            <a:r>
              <a:rPr lang="tr-TR" noProof="0"/>
              <a:t>Alt Bilgi Ekleyin</a:t>
            </a:r>
          </a:p>
        </p:txBody>
      </p:sp>
      <p:sp>
        <p:nvSpPr>
          <p:cNvPr id="7" name="Slayt Numarası Yer Tutucusu 6"/>
          <p:cNvSpPr>
            <a:spLocks noGrp="1"/>
          </p:cNvSpPr>
          <p:nvPr>
            <p:ph type="sldNum" sz="quarter" idx="12"/>
          </p:nvPr>
        </p:nvSpPr>
        <p:spPr/>
        <p:txBody>
          <a:bodyPr rtlCol="0"/>
          <a:lstStyle/>
          <a:p>
            <a:pPr rtl="0"/>
            <a:fld id="{5D99DD2A-B520-4620-9B43-64B657BA2D42}" type="slidenum">
              <a:rPr lang="tr-TR" noProof="0" smtClean="0"/>
              <a:t>‹#›</a:t>
            </a:fld>
            <a:endParaRPr lang="tr-TR" noProof="0"/>
          </a:p>
        </p:txBody>
      </p:sp>
      <p:cxnSp>
        <p:nvCxnSpPr>
          <p:cNvPr id="10" name="Düz Bağlayıcı 9">
            <a:extLst>
              <a:ext uri="{FF2B5EF4-FFF2-40B4-BE49-F238E27FC236}">
                <a16:creationId xmlns:a16="http://schemas.microsoft.com/office/drawing/2014/main" id="{E8539E0A-8009-4A6E-A7A1-5AEFA52206C3}"/>
              </a:ext>
              <a:ext uri="{C183D7F6-B498-43B3-948B-1728B52AA6E4}">
                <adec:decorative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pPr rtl="0"/>
            <a:r>
              <a:rPr lang="tr-TR" noProof="0"/>
              <a:t>Asıl başlık stilini düzenlemek için tıklayın</a:t>
            </a:r>
          </a:p>
        </p:txBody>
      </p:sp>
      <p:sp>
        <p:nvSpPr>
          <p:cNvPr id="3" name="Metin Yer Tutucusu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4" name="Tarih Yer Tutucusu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901C6FA3-61F4-4D38-BD3C-CF075134D9F6}" type="datetime1">
              <a:rPr lang="tr-TR" noProof="0" smtClean="0"/>
              <a:t>20.06.2024</a:t>
            </a:fld>
            <a:endParaRPr lang="tr-TR" noProof="0"/>
          </a:p>
        </p:txBody>
      </p:sp>
      <p:sp>
        <p:nvSpPr>
          <p:cNvPr id="5" name="Alt Bilgi Yer Tutucusu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r>
              <a:rPr lang="tr-TR" noProof="0"/>
              <a:t>Alt Bilgi Ekleyin</a:t>
            </a:r>
          </a:p>
        </p:txBody>
      </p:sp>
      <p:sp>
        <p:nvSpPr>
          <p:cNvPr id="6" name="Slayt Numarası Yer Tutucusu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5D99DD2A-B520-4620-9B43-64B657BA2D42}" type="slidenum">
              <a:rPr lang="tr-TR" noProof="0" smtClean="0"/>
              <a:t>‹#›</a:t>
            </a:fld>
            <a:endParaRPr lang="tr-TR" noProof="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50000"/>
          </a:schemeClr>
        </a:solidFill>
        <a:effectLst/>
      </p:bgPr>
    </p:bg>
    <p:spTree>
      <p:nvGrpSpPr>
        <p:cNvPr id="1" name=""/>
        <p:cNvGrpSpPr/>
        <p:nvPr/>
      </p:nvGrpSpPr>
      <p:grpSpPr>
        <a:xfrm>
          <a:off x="0" y="0"/>
          <a:ext cx="0" cy="0"/>
          <a:chOff x="0" y="0"/>
          <a:chExt cx="0" cy="0"/>
        </a:xfrm>
      </p:grpSpPr>
      <p:pic>
        <p:nvPicPr>
          <p:cNvPr id="6" name="İçerik Yer Tutucusu 4">
            <a:extLst>
              <a:ext uri="{FF2B5EF4-FFF2-40B4-BE49-F238E27FC236}">
                <a16:creationId xmlns:a16="http://schemas.microsoft.com/office/drawing/2014/main" id="{54AA5C73-A3B7-4690-83A7-7CE8949CE38E}"/>
              </a:ext>
            </a:extLst>
          </p:cNvPr>
          <p:cNvPicPr>
            <a:picLocks noChangeAspect="1"/>
          </p:cNvPicPr>
          <p:nvPr/>
        </p:nvPicPr>
        <p:blipFill>
          <a:blip r:embed="rId3"/>
          <a:stretch>
            <a:fillRect/>
          </a:stretch>
        </p:blipFill>
        <p:spPr bwMode="white">
          <a:xfrm>
            <a:off x="0" y="0"/>
            <a:ext cx="12192000" cy="6900027"/>
          </a:xfrm>
          <a:prstGeom prst="rect">
            <a:avLst/>
          </a:prstGeom>
        </p:spPr>
      </p:pic>
      <p:pic>
        <p:nvPicPr>
          <p:cNvPr id="9" name="Resim 8">
            <a:extLst>
              <a:ext uri="{FF2B5EF4-FFF2-40B4-BE49-F238E27FC236}">
                <a16:creationId xmlns:a16="http://schemas.microsoft.com/office/drawing/2014/main" id="{145E110F-08C6-47C3-9B4F-6D393B609D06}"/>
              </a:ext>
            </a:extLst>
          </p:cNvPr>
          <p:cNvPicPr>
            <a:picLocks noChangeAspect="1"/>
          </p:cNvPicPr>
          <p:nvPr/>
        </p:nvPicPr>
        <p:blipFill>
          <a:blip r:embed="rId4"/>
          <a:stretch>
            <a:fillRect/>
          </a:stretch>
        </p:blipFill>
        <p:spPr>
          <a:xfrm>
            <a:off x="7806978" y="5392402"/>
            <a:ext cx="4173212" cy="1357109"/>
          </a:xfrm>
          <a:prstGeom prst="rect">
            <a:avLst/>
          </a:prstGeom>
        </p:spPr>
      </p:pic>
      <p:pic>
        <p:nvPicPr>
          <p:cNvPr id="10" name="Resim 9">
            <a:extLst>
              <a:ext uri="{FF2B5EF4-FFF2-40B4-BE49-F238E27FC236}">
                <a16:creationId xmlns:a16="http://schemas.microsoft.com/office/drawing/2014/main" id="{92865FFC-D47E-4B57-89E1-F9743E3B95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660900" y="654522"/>
            <a:ext cx="4660900" cy="6245505"/>
          </a:xfrm>
          <a:prstGeom prst="rect">
            <a:avLst/>
          </a:prstGeom>
        </p:spPr>
      </p:pic>
      <p:sp>
        <p:nvSpPr>
          <p:cNvPr id="4" name="Başlık 3">
            <a:extLst>
              <a:ext uri="{FF2B5EF4-FFF2-40B4-BE49-F238E27FC236}">
                <a16:creationId xmlns:a16="http://schemas.microsoft.com/office/drawing/2014/main" id="{97BA6EAF-3839-4EE5-BC08-D1FE1773F6E8}"/>
              </a:ext>
            </a:extLst>
          </p:cNvPr>
          <p:cNvSpPr>
            <a:spLocks noGrp="1"/>
          </p:cNvSpPr>
          <p:nvPr>
            <p:ph type="ctrTitle"/>
          </p:nvPr>
        </p:nvSpPr>
        <p:spPr>
          <a:xfrm>
            <a:off x="341286" y="108488"/>
            <a:ext cx="11850714" cy="3719593"/>
          </a:xfrm>
        </p:spPr>
        <p:txBody>
          <a:bodyPr>
            <a:noAutofit/>
          </a:bodyPr>
          <a:lstStyle/>
          <a:p>
            <a:pPr algn="l"/>
            <a:r>
              <a:rPr lang="tr-TR" sz="12500" b="1" dirty="0">
                <a:solidFill>
                  <a:schemeClr val="accent1"/>
                </a:solidFill>
                <a:effectLst>
                  <a:outerShdw blurRad="38100" dist="38100" dir="2700000" algn="tl">
                    <a:srgbClr val="000000">
                      <a:alpha val="43137"/>
                    </a:srgbClr>
                  </a:outerShdw>
                </a:effectLst>
                <a:latin typeface="Trebuchet MS" panose="020B0603020202020204" pitchFamily="34" charset="0"/>
              </a:rPr>
              <a:t>      İZMİR</a:t>
            </a:r>
            <a:br>
              <a:rPr lang="tr-TR" sz="12500" b="1" dirty="0">
                <a:solidFill>
                  <a:schemeClr val="accent1"/>
                </a:solidFill>
                <a:effectLst>
                  <a:outerShdw blurRad="38100" dist="38100" dir="2700000" algn="tl">
                    <a:srgbClr val="000000">
                      <a:alpha val="43137"/>
                    </a:srgbClr>
                  </a:outerShdw>
                </a:effectLst>
                <a:latin typeface="Trebuchet MS" panose="020B0603020202020204" pitchFamily="34" charset="0"/>
              </a:rPr>
            </a:br>
            <a:r>
              <a:rPr lang="tr-TR" sz="12500" b="1" dirty="0">
                <a:solidFill>
                  <a:schemeClr val="accent1"/>
                </a:solidFill>
                <a:effectLst>
                  <a:outerShdw blurRad="38100" dist="38100" dir="2700000" algn="tl">
                    <a:srgbClr val="000000">
                      <a:alpha val="43137"/>
                    </a:srgbClr>
                  </a:outerShdw>
                </a:effectLst>
                <a:latin typeface="Trebuchet MS" panose="020B0603020202020204" pitchFamily="34" charset="0"/>
              </a:rPr>
              <a:t>        SUİKASTI</a:t>
            </a:r>
          </a:p>
        </p:txBody>
      </p:sp>
      <p:sp>
        <p:nvSpPr>
          <p:cNvPr id="5" name="Alt Başlık 4">
            <a:extLst>
              <a:ext uri="{FF2B5EF4-FFF2-40B4-BE49-F238E27FC236}">
                <a16:creationId xmlns:a16="http://schemas.microsoft.com/office/drawing/2014/main" id="{ACB6022C-69B0-4E73-97EF-DB8CECB2D393}"/>
              </a:ext>
            </a:extLst>
          </p:cNvPr>
          <p:cNvSpPr>
            <a:spLocks noGrp="1"/>
          </p:cNvSpPr>
          <p:nvPr>
            <p:ph type="subTitle" idx="1"/>
          </p:nvPr>
        </p:nvSpPr>
        <p:spPr>
          <a:xfrm>
            <a:off x="3151414" y="3673109"/>
            <a:ext cx="8828776" cy="1844288"/>
          </a:xfrm>
        </p:spPr>
        <p:txBody>
          <a:bodyPr>
            <a:noAutofit/>
          </a:bodyPr>
          <a:lstStyle/>
          <a:p>
            <a:pPr algn="l"/>
            <a:r>
              <a:rPr lang="tr-TR" sz="3600" b="1" i="1" spc="300" dirty="0">
                <a:effectLst>
                  <a:outerShdw blurRad="38100" dist="38100" dir="2700000" algn="tl">
                    <a:srgbClr val="000000">
                      <a:alpha val="43137"/>
                    </a:srgbClr>
                  </a:outerShdw>
                </a:effectLst>
                <a:latin typeface="Futura-MediumItalic"/>
                <a:ea typeface="Calibri" panose="020F0502020204030204" pitchFamily="34" charset="0"/>
                <a:cs typeface="Futura-MediumItalic"/>
              </a:rPr>
              <a:t>Benim naçiz vücudum elbet bir gün toprak olacaktır. Fakat,</a:t>
            </a:r>
            <a:r>
              <a:rPr lang="tr-TR" sz="3600" b="1" spc="300" dirty="0">
                <a:effectLst>
                  <a:outerShdw blurRad="38100" dist="38100" dir="2700000" algn="tl">
                    <a:srgbClr val="000000">
                      <a:alpha val="43137"/>
                    </a:srgbClr>
                  </a:outerShdw>
                </a:effectLst>
                <a:latin typeface="Arial MT"/>
                <a:ea typeface="Calibri" panose="020F0502020204030204" pitchFamily="34" charset="0"/>
                <a:cs typeface="Futura-MediumItalic"/>
              </a:rPr>
              <a:t> </a:t>
            </a:r>
            <a:r>
              <a:rPr lang="tr-TR" sz="3600" b="1" i="1" spc="300" dirty="0">
                <a:effectLst>
                  <a:outerShdw blurRad="38100" dist="38100" dir="2700000" algn="tl">
                    <a:srgbClr val="000000">
                      <a:alpha val="43137"/>
                    </a:srgbClr>
                  </a:outerShdw>
                </a:effectLst>
                <a:latin typeface="Futura-MediumItalic"/>
                <a:ea typeface="Calibri" panose="020F0502020204030204" pitchFamily="34" charset="0"/>
                <a:cs typeface="Futura-MediumItalic"/>
              </a:rPr>
              <a:t>Türkiye Cumhuriyeti ilelebet payidar kalacaktır.</a:t>
            </a:r>
            <a:endParaRPr lang="tr-TR" sz="3600" b="1" spc="300" dirty="0">
              <a:effectLst>
                <a:outerShdw blurRad="38100" dist="38100" dir="2700000" algn="tl">
                  <a:srgbClr val="000000">
                    <a:alpha val="43137"/>
                  </a:srgbClr>
                </a:outerShdw>
              </a:effectLst>
              <a:latin typeface="Arial MT"/>
              <a:ea typeface="Arial MT"/>
              <a:cs typeface="Arial MT"/>
            </a:endParaRPr>
          </a:p>
          <a:p>
            <a:endParaRPr lang="tr-TR" sz="2400" b="1" spc="3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45413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63" presetClass="path" presetSubtype="0" accel="50000" decel="50000" fill="hold" nodeType="withEffect">
                                  <p:stCondLst>
                                    <p:cond delay="0"/>
                                  </p:stCondLst>
                                  <p:childTnLst>
                                    <p:animMotion origin="layout" path="M -0.10885 0.02338 L 0.38438 0.00741 " pathEditMode="relative" rAng="0" ptsTypes="AA">
                                      <p:cBhvr>
                                        <p:cTn id="11" dur="2000" fill="hold"/>
                                        <p:tgtEl>
                                          <p:spTgt spid="10"/>
                                        </p:tgtEl>
                                        <p:attrNameLst>
                                          <p:attrName>ppt_x</p:attrName>
                                          <p:attrName>ppt_y</p:attrName>
                                        </p:attrNameLst>
                                      </p:cBhvr>
                                      <p:rCtr x="24661" y="-810"/>
                                    </p:animMotion>
                                  </p:childTnLst>
                                </p:cTn>
                              </p:par>
                            </p:childTnLst>
                          </p:cTn>
                        </p:par>
                        <p:par>
                          <p:cTn id="12" fill="hold">
                            <p:stCondLst>
                              <p:cond delay="2000"/>
                            </p:stCondLst>
                            <p:childTnLst>
                              <p:par>
                                <p:cTn id="13" presetID="42" presetClass="entr" presetSubtype="0" fill="hold" nodeType="afterEffect">
                                  <p:stCondLst>
                                    <p:cond delay="0"/>
                                  </p:stCondLst>
                                  <p:iterate type="lt">
                                    <p:tmPct val="4000"/>
                                  </p:iterate>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type.wav"/>
                                        </p:tgtEl>
                                      </p:cMediaNode>
                                    </p:audio>
                                  </p:subTnLst>
                                </p:cTn>
                              </p:par>
                            </p:childTnLst>
                          </p:cTn>
                        </p:par>
                        <p:par>
                          <p:cTn id="18" fill="hold">
                            <p:stCondLst>
                              <p:cond delay="6720"/>
                            </p:stCondLst>
                            <p:childTnLst>
                              <p:par>
                                <p:cTn id="19" presetID="42"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873000D-1E4F-40F3-A3BE-39FA89B158C2}"/>
              </a:ext>
            </a:extLst>
          </p:cNvPr>
          <p:cNvSpPr>
            <a:spLocks noGrp="1"/>
          </p:cNvSpPr>
          <p:nvPr>
            <p:ph type="ctrTitle"/>
          </p:nvPr>
        </p:nvSpPr>
        <p:spPr>
          <a:xfrm>
            <a:off x="3855356" y="2624960"/>
            <a:ext cx="8017330" cy="3191434"/>
          </a:xfrm>
          <a:custGeom>
            <a:avLst/>
            <a:gdLst>
              <a:gd name="connsiteX0" fmla="*/ 0 w 8017330"/>
              <a:gd name="connsiteY0" fmla="*/ 0 h 3191434"/>
              <a:gd name="connsiteX1" fmla="*/ 652840 w 8017330"/>
              <a:gd name="connsiteY1" fmla="*/ 0 h 3191434"/>
              <a:gd name="connsiteX2" fmla="*/ 1065160 w 8017330"/>
              <a:gd name="connsiteY2" fmla="*/ 0 h 3191434"/>
              <a:gd name="connsiteX3" fmla="*/ 1397306 w 8017330"/>
              <a:gd name="connsiteY3" fmla="*/ 0 h 3191434"/>
              <a:gd name="connsiteX4" fmla="*/ 1729453 w 8017330"/>
              <a:gd name="connsiteY4" fmla="*/ 0 h 3191434"/>
              <a:gd name="connsiteX5" fmla="*/ 2221946 w 8017330"/>
              <a:gd name="connsiteY5" fmla="*/ 0 h 3191434"/>
              <a:gd name="connsiteX6" fmla="*/ 2794612 w 8017330"/>
              <a:gd name="connsiteY6" fmla="*/ 0 h 3191434"/>
              <a:gd name="connsiteX7" fmla="*/ 3367279 w 8017330"/>
              <a:gd name="connsiteY7" fmla="*/ 0 h 3191434"/>
              <a:gd name="connsiteX8" fmla="*/ 3859772 w 8017330"/>
              <a:gd name="connsiteY8" fmla="*/ 0 h 3191434"/>
              <a:gd name="connsiteX9" fmla="*/ 4272092 w 8017330"/>
              <a:gd name="connsiteY9" fmla="*/ 0 h 3191434"/>
              <a:gd name="connsiteX10" fmla="*/ 5005105 w 8017330"/>
              <a:gd name="connsiteY10" fmla="*/ 0 h 3191434"/>
              <a:gd name="connsiteX11" fmla="*/ 5738118 w 8017330"/>
              <a:gd name="connsiteY11" fmla="*/ 0 h 3191434"/>
              <a:gd name="connsiteX12" fmla="*/ 6070264 w 8017330"/>
              <a:gd name="connsiteY12" fmla="*/ 0 h 3191434"/>
              <a:gd name="connsiteX13" fmla="*/ 6803277 w 8017330"/>
              <a:gd name="connsiteY13" fmla="*/ 0 h 3191434"/>
              <a:gd name="connsiteX14" fmla="*/ 7295770 w 8017330"/>
              <a:gd name="connsiteY14" fmla="*/ 0 h 3191434"/>
              <a:gd name="connsiteX15" fmla="*/ 8017330 w 8017330"/>
              <a:gd name="connsiteY15" fmla="*/ 0 h 3191434"/>
              <a:gd name="connsiteX16" fmla="*/ 8017330 w 8017330"/>
              <a:gd name="connsiteY16" fmla="*/ 531906 h 3191434"/>
              <a:gd name="connsiteX17" fmla="*/ 8017330 w 8017330"/>
              <a:gd name="connsiteY17" fmla="*/ 968068 h 3191434"/>
              <a:gd name="connsiteX18" fmla="*/ 8017330 w 8017330"/>
              <a:gd name="connsiteY18" fmla="*/ 1531888 h 3191434"/>
              <a:gd name="connsiteX19" fmla="*/ 8017330 w 8017330"/>
              <a:gd name="connsiteY19" fmla="*/ 2095708 h 3191434"/>
              <a:gd name="connsiteX20" fmla="*/ 8017330 w 8017330"/>
              <a:gd name="connsiteY20" fmla="*/ 2691443 h 3191434"/>
              <a:gd name="connsiteX21" fmla="*/ 8017330 w 8017330"/>
              <a:gd name="connsiteY21" fmla="*/ 3191434 h 3191434"/>
              <a:gd name="connsiteX22" fmla="*/ 7284317 w 8017330"/>
              <a:gd name="connsiteY22" fmla="*/ 3191434 h 3191434"/>
              <a:gd name="connsiteX23" fmla="*/ 6631477 w 8017330"/>
              <a:gd name="connsiteY23" fmla="*/ 3191434 h 3191434"/>
              <a:gd name="connsiteX24" fmla="*/ 6219157 w 8017330"/>
              <a:gd name="connsiteY24" fmla="*/ 3191434 h 3191434"/>
              <a:gd name="connsiteX25" fmla="*/ 5726664 w 8017330"/>
              <a:gd name="connsiteY25" fmla="*/ 3191434 h 3191434"/>
              <a:gd name="connsiteX26" fmla="*/ 5314344 w 8017330"/>
              <a:gd name="connsiteY26" fmla="*/ 3191434 h 3191434"/>
              <a:gd name="connsiteX27" fmla="*/ 4661505 w 8017330"/>
              <a:gd name="connsiteY27" fmla="*/ 3191434 h 3191434"/>
              <a:gd name="connsiteX28" fmla="*/ 4008665 w 8017330"/>
              <a:gd name="connsiteY28" fmla="*/ 3191434 h 3191434"/>
              <a:gd name="connsiteX29" fmla="*/ 3275652 w 8017330"/>
              <a:gd name="connsiteY29" fmla="*/ 3191434 h 3191434"/>
              <a:gd name="connsiteX30" fmla="*/ 2622812 w 8017330"/>
              <a:gd name="connsiteY30" fmla="*/ 3191434 h 3191434"/>
              <a:gd name="connsiteX31" fmla="*/ 1969973 w 8017330"/>
              <a:gd name="connsiteY31" fmla="*/ 3191434 h 3191434"/>
              <a:gd name="connsiteX32" fmla="*/ 1317133 w 8017330"/>
              <a:gd name="connsiteY32" fmla="*/ 3191434 h 3191434"/>
              <a:gd name="connsiteX33" fmla="*/ 664293 w 8017330"/>
              <a:gd name="connsiteY33" fmla="*/ 3191434 h 3191434"/>
              <a:gd name="connsiteX34" fmla="*/ 0 w 8017330"/>
              <a:gd name="connsiteY34" fmla="*/ 3191434 h 3191434"/>
              <a:gd name="connsiteX35" fmla="*/ 0 w 8017330"/>
              <a:gd name="connsiteY35" fmla="*/ 2723357 h 3191434"/>
              <a:gd name="connsiteX36" fmla="*/ 0 w 8017330"/>
              <a:gd name="connsiteY36" fmla="*/ 2223366 h 3191434"/>
              <a:gd name="connsiteX37" fmla="*/ 0 w 8017330"/>
              <a:gd name="connsiteY37" fmla="*/ 1755289 h 3191434"/>
              <a:gd name="connsiteX38" fmla="*/ 0 w 8017330"/>
              <a:gd name="connsiteY38" fmla="*/ 1287212 h 3191434"/>
              <a:gd name="connsiteX39" fmla="*/ 0 w 8017330"/>
              <a:gd name="connsiteY39" fmla="*/ 755306 h 3191434"/>
              <a:gd name="connsiteX40" fmla="*/ 0 w 8017330"/>
              <a:gd name="connsiteY40" fmla="*/ 0 h 319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17330" h="3191434" fill="none" extrusionOk="0">
                <a:moveTo>
                  <a:pt x="0" y="0"/>
                </a:moveTo>
                <a:cubicBezTo>
                  <a:pt x="248256" y="-2179"/>
                  <a:pt x="465440" y="66224"/>
                  <a:pt x="652840" y="0"/>
                </a:cubicBezTo>
                <a:cubicBezTo>
                  <a:pt x="840240" y="-66224"/>
                  <a:pt x="892414" y="10140"/>
                  <a:pt x="1065160" y="0"/>
                </a:cubicBezTo>
                <a:cubicBezTo>
                  <a:pt x="1237906" y="-10140"/>
                  <a:pt x="1236508" y="21761"/>
                  <a:pt x="1397306" y="0"/>
                </a:cubicBezTo>
                <a:cubicBezTo>
                  <a:pt x="1558104" y="-21761"/>
                  <a:pt x="1601673" y="17312"/>
                  <a:pt x="1729453" y="0"/>
                </a:cubicBezTo>
                <a:cubicBezTo>
                  <a:pt x="1857233" y="-17312"/>
                  <a:pt x="2107473" y="23416"/>
                  <a:pt x="2221946" y="0"/>
                </a:cubicBezTo>
                <a:cubicBezTo>
                  <a:pt x="2336419" y="-23416"/>
                  <a:pt x="2644667" y="21308"/>
                  <a:pt x="2794612" y="0"/>
                </a:cubicBezTo>
                <a:cubicBezTo>
                  <a:pt x="2944557" y="-21308"/>
                  <a:pt x="3165794" y="52406"/>
                  <a:pt x="3367279" y="0"/>
                </a:cubicBezTo>
                <a:cubicBezTo>
                  <a:pt x="3568764" y="-52406"/>
                  <a:pt x="3695606" y="37335"/>
                  <a:pt x="3859772" y="0"/>
                </a:cubicBezTo>
                <a:cubicBezTo>
                  <a:pt x="4023938" y="-37335"/>
                  <a:pt x="4080454" y="44166"/>
                  <a:pt x="4272092" y="0"/>
                </a:cubicBezTo>
                <a:cubicBezTo>
                  <a:pt x="4463730" y="-44166"/>
                  <a:pt x="4798527" y="73423"/>
                  <a:pt x="5005105" y="0"/>
                </a:cubicBezTo>
                <a:cubicBezTo>
                  <a:pt x="5211683" y="-73423"/>
                  <a:pt x="5535606" y="66677"/>
                  <a:pt x="5738118" y="0"/>
                </a:cubicBezTo>
                <a:cubicBezTo>
                  <a:pt x="5940630" y="-66677"/>
                  <a:pt x="5935620" y="4349"/>
                  <a:pt x="6070264" y="0"/>
                </a:cubicBezTo>
                <a:cubicBezTo>
                  <a:pt x="6204908" y="-4349"/>
                  <a:pt x="6517738" y="12576"/>
                  <a:pt x="6803277" y="0"/>
                </a:cubicBezTo>
                <a:cubicBezTo>
                  <a:pt x="7088816" y="-12576"/>
                  <a:pt x="7083836" y="17886"/>
                  <a:pt x="7295770" y="0"/>
                </a:cubicBezTo>
                <a:cubicBezTo>
                  <a:pt x="7507704" y="-17886"/>
                  <a:pt x="7699708" y="12263"/>
                  <a:pt x="8017330" y="0"/>
                </a:cubicBezTo>
                <a:cubicBezTo>
                  <a:pt x="8052628" y="227647"/>
                  <a:pt x="7975163" y="314901"/>
                  <a:pt x="8017330" y="531906"/>
                </a:cubicBezTo>
                <a:cubicBezTo>
                  <a:pt x="8059497" y="748911"/>
                  <a:pt x="8013638" y="765339"/>
                  <a:pt x="8017330" y="968068"/>
                </a:cubicBezTo>
                <a:cubicBezTo>
                  <a:pt x="8021022" y="1170797"/>
                  <a:pt x="7967854" y="1337022"/>
                  <a:pt x="8017330" y="1531888"/>
                </a:cubicBezTo>
                <a:cubicBezTo>
                  <a:pt x="8066806" y="1726754"/>
                  <a:pt x="8016928" y="1874176"/>
                  <a:pt x="8017330" y="2095708"/>
                </a:cubicBezTo>
                <a:cubicBezTo>
                  <a:pt x="8017732" y="2317240"/>
                  <a:pt x="8004634" y="2517395"/>
                  <a:pt x="8017330" y="2691443"/>
                </a:cubicBezTo>
                <a:cubicBezTo>
                  <a:pt x="8030026" y="2865492"/>
                  <a:pt x="8000856" y="3036626"/>
                  <a:pt x="8017330" y="3191434"/>
                </a:cubicBezTo>
                <a:cubicBezTo>
                  <a:pt x="7758181" y="3237252"/>
                  <a:pt x="7638156" y="3164492"/>
                  <a:pt x="7284317" y="3191434"/>
                </a:cubicBezTo>
                <a:cubicBezTo>
                  <a:pt x="6930478" y="3218376"/>
                  <a:pt x="6765220" y="3139221"/>
                  <a:pt x="6631477" y="3191434"/>
                </a:cubicBezTo>
                <a:cubicBezTo>
                  <a:pt x="6497734" y="3243647"/>
                  <a:pt x="6330319" y="3147105"/>
                  <a:pt x="6219157" y="3191434"/>
                </a:cubicBezTo>
                <a:cubicBezTo>
                  <a:pt x="6107995" y="3235763"/>
                  <a:pt x="5874667" y="3141713"/>
                  <a:pt x="5726664" y="3191434"/>
                </a:cubicBezTo>
                <a:cubicBezTo>
                  <a:pt x="5578661" y="3241155"/>
                  <a:pt x="5473104" y="3174973"/>
                  <a:pt x="5314344" y="3191434"/>
                </a:cubicBezTo>
                <a:cubicBezTo>
                  <a:pt x="5155584" y="3207895"/>
                  <a:pt x="4801382" y="3121308"/>
                  <a:pt x="4661505" y="3191434"/>
                </a:cubicBezTo>
                <a:cubicBezTo>
                  <a:pt x="4521628" y="3261560"/>
                  <a:pt x="4288278" y="3147667"/>
                  <a:pt x="4008665" y="3191434"/>
                </a:cubicBezTo>
                <a:cubicBezTo>
                  <a:pt x="3729052" y="3235201"/>
                  <a:pt x="3475033" y="3142954"/>
                  <a:pt x="3275652" y="3191434"/>
                </a:cubicBezTo>
                <a:cubicBezTo>
                  <a:pt x="3076271" y="3239914"/>
                  <a:pt x="2912144" y="3118295"/>
                  <a:pt x="2622812" y="3191434"/>
                </a:cubicBezTo>
                <a:cubicBezTo>
                  <a:pt x="2333480" y="3264573"/>
                  <a:pt x="2126507" y="3118066"/>
                  <a:pt x="1969973" y="3191434"/>
                </a:cubicBezTo>
                <a:cubicBezTo>
                  <a:pt x="1813439" y="3264802"/>
                  <a:pt x="1450557" y="3121023"/>
                  <a:pt x="1317133" y="3191434"/>
                </a:cubicBezTo>
                <a:cubicBezTo>
                  <a:pt x="1183709" y="3261845"/>
                  <a:pt x="955005" y="3113897"/>
                  <a:pt x="664293" y="3191434"/>
                </a:cubicBezTo>
                <a:cubicBezTo>
                  <a:pt x="373581" y="3268971"/>
                  <a:pt x="237826" y="3166936"/>
                  <a:pt x="0" y="3191434"/>
                </a:cubicBezTo>
                <a:cubicBezTo>
                  <a:pt x="-48498" y="3086673"/>
                  <a:pt x="19081" y="2939952"/>
                  <a:pt x="0" y="2723357"/>
                </a:cubicBezTo>
                <a:cubicBezTo>
                  <a:pt x="-19081" y="2506762"/>
                  <a:pt x="50292" y="2382663"/>
                  <a:pt x="0" y="2223366"/>
                </a:cubicBezTo>
                <a:cubicBezTo>
                  <a:pt x="-50292" y="2064069"/>
                  <a:pt x="40638" y="1850451"/>
                  <a:pt x="0" y="1755289"/>
                </a:cubicBezTo>
                <a:cubicBezTo>
                  <a:pt x="-40638" y="1660127"/>
                  <a:pt x="42258" y="1421068"/>
                  <a:pt x="0" y="1287212"/>
                </a:cubicBezTo>
                <a:cubicBezTo>
                  <a:pt x="-42258" y="1153356"/>
                  <a:pt x="52333" y="877277"/>
                  <a:pt x="0" y="755306"/>
                </a:cubicBezTo>
                <a:cubicBezTo>
                  <a:pt x="-52333" y="633335"/>
                  <a:pt x="15234" y="174442"/>
                  <a:pt x="0" y="0"/>
                </a:cubicBezTo>
                <a:close/>
              </a:path>
              <a:path w="8017330" h="3191434" stroke="0" extrusionOk="0">
                <a:moveTo>
                  <a:pt x="0" y="0"/>
                </a:moveTo>
                <a:cubicBezTo>
                  <a:pt x="141054" y="-51732"/>
                  <a:pt x="257396" y="15636"/>
                  <a:pt x="492493" y="0"/>
                </a:cubicBezTo>
                <a:cubicBezTo>
                  <a:pt x="727590" y="-15636"/>
                  <a:pt x="764739" y="43548"/>
                  <a:pt x="904813" y="0"/>
                </a:cubicBezTo>
                <a:cubicBezTo>
                  <a:pt x="1044887" y="-43548"/>
                  <a:pt x="1139045" y="26407"/>
                  <a:pt x="1236959" y="0"/>
                </a:cubicBezTo>
                <a:cubicBezTo>
                  <a:pt x="1334873" y="-26407"/>
                  <a:pt x="1588723" y="45653"/>
                  <a:pt x="1729453" y="0"/>
                </a:cubicBezTo>
                <a:cubicBezTo>
                  <a:pt x="1870183" y="-45653"/>
                  <a:pt x="2217463" y="33658"/>
                  <a:pt x="2462466" y="0"/>
                </a:cubicBezTo>
                <a:cubicBezTo>
                  <a:pt x="2707469" y="-33658"/>
                  <a:pt x="2808840" y="2562"/>
                  <a:pt x="3115305" y="0"/>
                </a:cubicBezTo>
                <a:cubicBezTo>
                  <a:pt x="3421770" y="-2562"/>
                  <a:pt x="3445916" y="17105"/>
                  <a:pt x="3607798" y="0"/>
                </a:cubicBezTo>
                <a:cubicBezTo>
                  <a:pt x="3769680" y="-17105"/>
                  <a:pt x="4023687" y="5451"/>
                  <a:pt x="4180465" y="0"/>
                </a:cubicBezTo>
                <a:cubicBezTo>
                  <a:pt x="4337243" y="-5451"/>
                  <a:pt x="4668963" y="80697"/>
                  <a:pt x="4913478" y="0"/>
                </a:cubicBezTo>
                <a:cubicBezTo>
                  <a:pt x="5157993" y="-80697"/>
                  <a:pt x="5243862" y="6452"/>
                  <a:pt x="5405971" y="0"/>
                </a:cubicBezTo>
                <a:cubicBezTo>
                  <a:pt x="5568080" y="-6452"/>
                  <a:pt x="5646268" y="13588"/>
                  <a:pt x="5738118" y="0"/>
                </a:cubicBezTo>
                <a:cubicBezTo>
                  <a:pt x="5829968" y="-13588"/>
                  <a:pt x="6163506" y="46753"/>
                  <a:pt x="6310784" y="0"/>
                </a:cubicBezTo>
                <a:cubicBezTo>
                  <a:pt x="6458062" y="-46753"/>
                  <a:pt x="6525039" y="13620"/>
                  <a:pt x="6723104" y="0"/>
                </a:cubicBezTo>
                <a:cubicBezTo>
                  <a:pt x="6921169" y="-13620"/>
                  <a:pt x="6985143" y="46151"/>
                  <a:pt x="7215597" y="0"/>
                </a:cubicBezTo>
                <a:cubicBezTo>
                  <a:pt x="7446051" y="-46151"/>
                  <a:pt x="7845861" y="39663"/>
                  <a:pt x="8017330" y="0"/>
                </a:cubicBezTo>
                <a:cubicBezTo>
                  <a:pt x="8049429" y="206259"/>
                  <a:pt x="7991991" y="289330"/>
                  <a:pt x="8017330" y="531906"/>
                </a:cubicBezTo>
                <a:cubicBezTo>
                  <a:pt x="8042669" y="774482"/>
                  <a:pt x="7973524" y="815721"/>
                  <a:pt x="8017330" y="1095726"/>
                </a:cubicBezTo>
                <a:cubicBezTo>
                  <a:pt x="8061136" y="1375731"/>
                  <a:pt x="7981304" y="1493652"/>
                  <a:pt x="8017330" y="1691460"/>
                </a:cubicBezTo>
                <a:cubicBezTo>
                  <a:pt x="8053356" y="1889268"/>
                  <a:pt x="7985916" y="2064119"/>
                  <a:pt x="8017330" y="2191451"/>
                </a:cubicBezTo>
                <a:cubicBezTo>
                  <a:pt x="8048744" y="2318783"/>
                  <a:pt x="7991679" y="2942634"/>
                  <a:pt x="8017330" y="3191434"/>
                </a:cubicBezTo>
                <a:cubicBezTo>
                  <a:pt x="7890704" y="3206241"/>
                  <a:pt x="7811439" y="3154426"/>
                  <a:pt x="7685183" y="3191434"/>
                </a:cubicBezTo>
                <a:cubicBezTo>
                  <a:pt x="7558927" y="3228442"/>
                  <a:pt x="7347132" y="3181045"/>
                  <a:pt x="7192690" y="3191434"/>
                </a:cubicBezTo>
                <a:cubicBezTo>
                  <a:pt x="7038248" y="3201823"/>
                  <a:pt x="6741710" y="3125083"/>
                  <a:pt x="6620024" y="3191434"/>
                </a:cubicBezTo>
                <a:cubicBezTo>
                  <a:pt x="6498338" y="3257785"/>
                  <a:pt x="6295500" y="3124655"/>
                  <a:pt x="6047357" y="3191434"/>
                </a:cubicBezTo>
                <a:cubicBezTo>
                  <a:pt x="5799214" y="3258213"/>
                  <a:pt x="5754124" y="3166903"/>
                  <a:pt x="5635038" y="3191434"/>
                </a:cubicBezTo>
                <a:cubicBezTo>
                  <a:pt x="5515952" y="3215965"/>
                  <a:pt x="5181887" y="3132199"/>
                  <a:pt x="4982198" y="3191434"/>
                </a:cubicBezTo>
                <a:cubicBezTo>
                  <a:pt x="4782509" y="3250669"/>
                  <a:pt x="4630908" y="3134020"/>
                  <a:pt x="4329358" y="3191434"/>
                </a:cubicBezTo>
                <a:cubicBezTo>
                  <a:pt x="4027808" y="3248848"/>
                  <a:pt x="4049125" y="3179370"/>
                  <a:pt x="3836865" y="3191434"/>
                </a:cubicBezTo>
                <a:cubicBezTo>
                  <a:pt x="3624605" y="3203498"/>
                  <a:pt x="3357284" y="3167109"/>
                  <a:pt x="3103852" y="3191434"/>
                </a:cubicBezTo>
                <a:cubicBezTo>
                  <a:pt x="2850420" y="3215759"/>
                  <a:pt x="2698753" y="3156419"/>
                  <a:pt x="2370839" y="3191434"/>
                </a:cubicBezTo>
                <a:cubicBezTo>
                  <a:pt x="2042925" y="3226449"/>
                  <a:pt x="1945487" y="3174521"/>
                  <a:pt x="1717999" y="3191434"/>
                </a:cubicBezTo>
                <a:cubicBezTo>
                  <a:pt x="1490511" y="3208347"/>
                  <a:pt x="1370748" y="3168835"/>
                  <a:pt x="1225506" y="3191434"/>
                </a:cubicBezTo>
                <a:cubicBezTo>
                  <a:pt x="1080264" y="3214033"/>
                  <a:pt x="774290" y="3180881"/>
                  <a:pt x="652840" y="3191434"/>
                </a:cubicBezTo>
                <a:cubicBezTo>
                  <a:pt x="531390" y="3201987"/>
                  <a:pt x="134570" y="3147511"/>
                  <a:pt x="0" y="3191434"/>
                </a:cubicBezTo>
                <a:cubicBezTo>
                  <a:pt x="-42768" y="3060906"/>
                  <a:pt x="7717" y="2898378"/>
                  <a:pt x="0" y="2659528"/>
                </a:cubicBezTo>
                <a:cubicBezTo>
                  <a:pt x="-7717" y="2420678"/>
                  <a:pt x="60377" y="2204828"/>
                  <a:pt x="0" y="2063794"/>
                </a:cubicBezTo>
                <a:cubicBezTo>
                  <a:pt x="-60377" y="1922760"/>
                  <a:pt x="13487" y="1643443"/>
                  <a:pt x="0" y="1468060"/>
                </a:cubicBezTo>
                <a:cubicBezTo>
                  <a:pt x="-13487" y="1292677"/>
                  <a:pt x="33127" y="1148586"/>
                  <a:pt x="0" y="1031897"/>
                </a:cubicBezTo>
                <a:cubicBezTo>
                  <a:pt x="-33127" y="915208"/>
                  <a:pt x="48606" y="729585"/>
                  <a:pt x="0" y="468077"/>
                </a:cubicBezTo>
                <a:cubicBezTo>
                  <a:pt x="-48606" y="206569"/>
                  <a:pt x="46993" y="227774"/>
                  <a:pt x="0" y="0"/>
                </a:cubicBezTo>
                <a:close/>
              </a:path>
            </a:pathLst>
          </a:custGeom>
          <a:solidFill>
            <a:schemeClr val="tx1"/>
          </a:solidFill>
          <a:ln w="28575">
            <a:solidFill>
              <a:schemeClr val="bg1">
                <a:lumMod val="95000"/>
                <a:lumOff val="5000"/>
              </a:schemeClr>
            </a:solidFill>
            <a:extLst>
              <a:ext uri="{C807C97D-BFC1-408E-A445-0C87EB9F89A2}">
                <ask:lineSketchStyleProps xmlns:ask="http://schemas.microsoft.com/office/drawing/2018/sketchyshapes" sd="2064748033">
                  <ask:type>
                    <ask:lineSketchScribble/>
                  </ask:type>
                </ask:lineSketchStyleProps>
              </a:ext>
            </a:extLst>
          </a:ln>
          <a:effectLst>
            <a:outerShdw blurRad="63500" sx="102000" sy="102000" algn="ctr" rotWithShape="0">
              <a:prstClr val="black">
                <a:alpha val="40000"/>
              </a:prstClr>
            </a:outerShdw>
          </a:effectLst>
        </p:spPr>
        <p:txBody>
          <a:bodyPr>
            <a:normAutofit/>
          </a:bodyPr>
          <a:lstStyle/>
          <a:p>
            <a:pPr algn="just"/>
            <a:r>
              <a:rPr lang="tr-TR" sz="2800" cap="none" dirty="0">
                <a:solidFill>
                  <a:schemeClr val="bg1"/>
                </a:solidFill>
                <a:effectLst/>
                <a:latin typeface="Trebuchet MS" panose="020B0603020202020204" pitchFamily="34" charset="0"/>
                <a:ea typeface="Arial MT"/>
                <a:cs typeface="TimesTurk"/>
              </a:rPr>
              <a:t>Cumhuriyet rejimine karşı olanlar, hilafet, saltanat yanlıları ve kapatılan terakkiperver partisi yanlıları Mustafa Kemal’in cumhuriyet rejimine ve beraberinde getirdiği inkılâplara ve karşı çıkıyorlardı. Mustafa Kemal’i ortadan kaldırırlarsa bütün bu yenilikler ve cumhuriyet ortadan kalkabilirdi.</a:t>
            </a:r>
            <a:endParaRPr lang="tr-TR" sz="6600" cap="none" dirty="0">
              <a:solidFill>
                <a:schemeClr val="bg1"/>
              </a:solidFill>
              <a:latin typeface="Trebuchet MS" panose="020B0603020202020204" pitchFamily="34" charset="0"/>
            </a:endParaRPr>
          </a:p>
        </p:txBody>
      </p:sp>
      <p:sp>
        <p:nvSpPr>
          <p:cNvPr id="9" name="Dikdörtgen: Köşeleri Yuvarlatılmış 8">
            <a:extLst>
              <a:ext uri="{FF2B5EF4-FFF2-40B4-BE49-F238E27FC236}">
                <a16:creationId xmlns:a16="http://schemas.microsoft.com/office/drawing/2014/main" id="{E93C8322-25E5-449E-A460-C082E04EE514}"/>
              </a:ext>
            </a:extLst>
          </p:cNvPr>
          <p:cNvSpPr/>
          <p:nvPr/>
        </p:nvSpPr>
        <p:spPr>
          <a:xfrm>
            <a:off x="805542" y="694972"/>
            <a:ext cx="10580914" cy="1181421"/>
          </a:xfrm>
          <a:custGeom>
            <a:avLst/>
            <a:gdLst>
              <a:gd name="connsiteX0" fmla="*/ 0 w 10580914"/>
              <a:gd name="connsiteY0" fmla="*/ 196907 h 1181421"/>
              <a:gd name="connsiteX1" fmla="*/ 196907 w 10580914"/>
              <a:gd name="connsiteY1" fmla="*/ 0 h 1181421"/>
              <a:gd name="connsiteX2" fmla="*/ 10384007 w 10580914"/>
              <a:gd name="connsiteY2" fmla="*/ 0 h 1181421"/>
              <a:gd name="connsiteX3" fmla="*/ 10580914 w 10580914"/>
              <a:gd name="connsiteY3" fmla="*/ 196907 h 1181421"/>
              <a:gd name="connsiteX4" fmla="*/ 10580914 w 10580914"/>
              <a:gd name="connsiteY4" fmla="*/ 984514 h 1181421"/>
              <a:gd name="connsiteX5" fmla="*/ 10384007 w 10580914"/>
              <a:gd name="connsiteY5" fmla="*/ 1181421 h 1181421"/>
              <a:gd name="connsiteX6" fmla="*/ 196907 w 10580914"/>
              <a:gd name="connsiteY6" fmla="*/ 1181421 h 1181421"/>
              <a:gd name="connsiteX7" fmla="*/ 0 w 10580914"/>
              <a:gd name="connsiteY7" fmla="*/ 984514 h 1181421"/>
              <a:gd name="connsiteX8" fmla="*/ 0 w 10580914"/>
              <a:gd name="connsiteY8" fmla="*/ 196907 h 118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0914" h="1181421" fill="none" extrusionOk="0">
                <a:moveTo>
                  <a:pt x="0" y="196907"/>
                </a:moveTo>
                <a:cubicBezTo>
                  <a:pt x="9061" y="107090"/>
                  <a:pt x="94445" y="-3229"/>
                  <a:pt x="196907" y="0"/>
                </a:cubicBezTo>
                <a:cubicBezTo>
                  <a:pt x="1378268" y="30012"/>
                  <a:pt x="8390336" y="-129477"/>
                  <a:pt x="10384007" y="0"/>
                </a:cubicBezTo>
                <a:cubicBezTo>
                  <a:pt x="10502086" y="7805"/>
                  <a:pt x="10586562" y="91726"/>
                  <a:pt x="10580914" y="196907"/>
                </a:cubicBezTo>
                <a:cubicBezTo>
                  <a:pt x="10534665" y="572708"/>
                  <a:pt x="10538655" y="717910"/>
                  <a:pt x="10580914" y="984514"/>
                </a:cubicBezTo>
                <a:cubicBezTo>
                  <a:pt x="10581246" y="1094799"/>
                  <a:pt x="10489400" y="1180611"/>
                  <a:pt x="10384007" y="1181421"/>
                </a:cubicBezTo>
                <a:cubicBezTo>
                  <a:pt x="7893415" y="1109099"/>
                  <a:pt x="3564364" y="1275837"/>
                  <a:pt x="196907" y="1181421"/>
                </a:cubicBezTo>
                <a:cubicBezTo>
                  <a:pt x="82844" y="1185691"/>
                  <a:pt x="7522" y="1081137"/>
                  <a:pt x="0" y="984514"/>
                </a:cubicBezTo>
                <a:cubicBezTo>
                  <a:pt x="-37462" y="779863"/>
                  <a:pt x="-43190" y="299120"/>
                  <a:pt x="0" y="196907"/>
                </a:cubicBezTo>
                <a:close/>
              </a:path>
              <a:path w="10580914" h="1181421" stroke="0" extrusionOk="0">
                <a:moveTo>
                  <a:pt x="0" y="196907"/>
                </a:moveTo>
                <a:cubicBezTo>
                  <a:pt x="729" y="83949"/>
                  <a:pt x="86988" y="10443"/>
                  <a:pt x="196907" y="0"/>
                </a:cubicBezTo>
                <a:cubicBezTo>
                  <a:pt x="4225937" y="-7178"/>
                  <a:pt x="5868544" y="-62995"/>
                  <a:pt x="10384007" y="0"/>
                </a:cubicBezTo>
                <a:cubicBezTo>
                  <a:pt x="10487278" y="3615"/>
                  <a:pt x="10580610" y="70125"/>
                  <a:pt x="10580914" y="196907"/>
                </a:cubicBezTo>
                <a:cubicBezTo>
                  <a:pt x="10612305" y="294215"/>
                  <a:pt x="10621890" y="835560"/>
                  <a:pt x="10580914" y="984514"/>
                </a:cubicBezTo>
                <a:cubicBezTo>
                  <a:pt x="10564349" y="1080611"/>
                  <a:pt x="10500307" y="1175402"/>
                  <a:pt x="10384007" y="1181421"/>
                </a:cubicBezTo>
                <a:cubicBezTo>
                  <a:pt x="8919328" y="1143660"/>
                  <a:pt x="2007181" y="1206571"/>
                  <a:pt x="196907" y="1181421"/>
                </a:cubicBezTo>
                <a:cubicBezTo>
                  <a:pt x="76161" y="1187157"/>
                  <a:pt x="-8803" y="1094782"/>
                  <a:pt x="0" y="984514"/>
                </a:cubicBezTo>
                <a:cubicBezTo>
                  <a:pt x="-31442" y="731303"/>
                  <a:pt x="-50710" y="350522"/>
                  <a:pt x="0" y="196907"/>
                </a:cubicBezTo>
                <a:close/>
              </a:path>
            </a:pathLst>
          </a:custGeom>
          <a:solidFill>
            <a:srgbClr val="FF0000"/>
          </a:solidFill>
          <a:ln>
            <a:extLst>
              <a:ext uri="{C807C97D-BFC1-408E-A445-0C87EB9F89A2}">
                <ask:lineSketchStyleProps xmlns:ask="http://schemas.microsoft.com/office/drawing/2018/sketchyshapes" sd="2867656493">
                  <a:prstGeom prst="roundRect">
                    <a:avLst/>
                  </a:prstGeom>
                  <ask:type>
                    <ask:lineSketchCurved/>
                  </ask:type>
                </ask:lineSketchStyleProps>
              </a:ext>
            </a:extLst>
          </a:ln>
          <a:effectLst>
            <a:outerShdw blurRad="63500" sx="102000" sy="102000" algn="ctr" rotWithShape="0">
              <a:prstClr val="black">
                <a:alpha val="40000"/>
              </a:prstClr>
            </a:outerShdw>
          </a:effectLst>
          <a:scene3d>
            <a:camera prst="perspectiveAbove"/>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3200" b="0" dirty="0">
                <a:solidFill>
                  <a:schemeClr val="bg1"/>
                </a:solidFill>
              </a:rPr>
              <a:t>Bir devlet büyüğünü ya da önemli bir kimseyi tasarlayarak, plan kurarak öldürmeye çalışmaya suikast denir.</a:t>
            </a:r>
            <a:endParaRPr lang="tr-TR" sz="3200" b="0" dirty="0">
              <a:solidFill>
                <a:schemeClr val="bg1"/>
              </a:solidFill>
              <a:latin typeface="Arial" panose="020B0604020202020204" pitchFamily="34" charset="0"/>
              <a:cs typeface="Arial" panose="020B0604020202020204" pitchFamily="34" charset="0"/>
            </a:endParaRPr>
          </a:p>
        </p:txBody>
      </p:sp>
      <p:sp>
        <p:nvSpPr>
          <p:cNvPr id="10" name="Unvan 1">
            <a:extLst>
              <a:ext uri="{FF2B5EF4-FFF2-40B4-BE49-F238E27FC236}">
                <a16:creationId xmlns:a16="http://schemas.microsoft.com/office/drawing/2014/main" id="{3F6B4368-E8B5-452A-9AAB-7371FEF01C1C}"/>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pic>
        <p:nvPicPr>
          <p:cNvPr id="11" name="Resim 10">
            <a:extLst>
              <a:ext uri="{FF2B5EF4-FFF2-40B4-BE49-F238E27FC236}">
                <a16:creationId xmlns:a16="http://schemas.microsoft.com/office/drawing/2014/main" id="{16ECA277-A61B-41E0-B4A3-4FC0B7200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1661358"/>
            <a:ext cx="3855357" cy="5166095"/>
          </a:xfrm>
          <a:prstGeom prst="rect">
            <a:avLst/>
          </a:prstGeom>
        </p:spPr>
      </p:pic>
    </p:spTree>
    <p:extLst>
      <p:ext uri="{BB962C8B-B14F-4D97-AF65-F5344CB8AC3E}">
        <p14:creationId xmlns:p14="http://schemas.microsoft.com/office/powerpoint/2010/main" val="323967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Alt Başlık 4">
            <a:extLst>
              <a:ext uri="{FF2B5EF4-FFF2-40B4-BE49-F238E27FC236}">
                <a16:creationId xmlns:a16="http://schemas.microsoft.com/office/drawing/2014/main" id="{655ECB94-000B-4BD5-83EA-5531615C0675}"/>
              </a:ext>
            </a:extLst>
          </p:cNvPr>
          <p:cNvSpPr>
            <a:spLocks noGrp="1"/>
          </p:cNvSpPr>
          <p:nvPr>
            <p:ph type="subTitle" idx="1"/>
          </p:nvPr>
        </p:nvSpPr>
        <p:spPr>
          <a:xfrm>
            <a:off x="228600" y="6163028"/>
            <a:ext cx="11707586" cy="637822"/>
          </a:xfrm>
          <a:solidFill>
            <a:srgbClr val="FF0000"/>
          </a:solidFill>
        </p:spPr>
        <p:txBody>
          <a:bodyPr>
            <a:normAutofit fontScale="92500" lnSpcReduction="20000"/>
          </a:bodyPr>
          <a:lstStyle/>
          <a:p>
            <a:r>
              <a:rPr lang="tr-TR" sz="1800" dirty="0">
                <a:solidFill>
                  <a:schemeClr val="bg1"/>
                </a:solidFill>
                <a:effectLst/>
                <a:latin typeface="Arial" panose="020B0604020202020204" pitchFamily="34" charset="0"/>
                <a:ea typeface="Arial MT"/>
                <a:cs typeface="Arial MT"/>
              </a:rPr>
              <a:t>21 Haziran 1926 günkü </a:t>
            </a:r>
            <a:r>
              <a:rPr lang="tr-TR" sz="1800" i="1" dirty="0">
                <a:solidFill>
                  <a:schemeClr val="bg1"/>
                </a:solidFill>
                <a:effectLst/>
                <a:latin typeface="Arial MT"/>
                <a:ea typeface="Arial MT"/>
                <a:cs typeface="Arial MT"/>
              </a:rPr>
              <a:t>Vakit</a:t>
            </a:r>
            <a:r>
              <a:rPr lang="tr-TR" sz="1800" dirty="0">
                <a:solidFill>
                  <a:schemeClr val="bg1"/>
                </a:solidFill>
                <a:effectLst/>
                <a:latin typeface="Arial MT"/>
                <a:ea typeface="Arial MT"/>
                <a:cs typeface="Arial MT"/>
              </a:rPr>
              <a:t> gazetesinde yayınlanan ve suikastın yapılacağı noktayı gösteren kroki. Günümüzde bu nokta 853. sokak ile Anafartalar caddesinin kesiştiği noktadır.</a:t>
            </a:r>
          </a:p>
          <a:p>
            <a:endParaRPr lang="tr-TR" dirty="0"/>
          </a:p>
        </p:txBody>
      </p:sp>
      <p:sp>
        <p:nvSpPr>
          <p:cNvPr id="6" name="Dikdörtgen: Köşeleri Yuvarlatılmış 5">
            <a:extLst>
              <a:ext uri="{FF2B5EF4-FFF2-40B4-BE49-F238E27FC236}">
                <a16:creationId xmlns:a16="http://schemas.microsoft.com/office/drawing/2014/main" id="{3B63DED4-7933-4BB9-87D3-B50A1995530F}"/>
              </a:ext>
            </a:extLst>
          </p:cNvPr>
          <p:cNvSpPr/>
          <p:nvPr/>
        </p:nvSpPr>
        <p:spPr>
          <a:xfrm>
            <a:off x="5845628" y="1836965"/>
            <a:ext cx="6204857" cy="3184070"/>
          </a:xfrm>
          <a:prstGeom prst="roundRect">
            <a:avLst>
              <a:gd name="adj" fmla="val 6923"/>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2400" cap="none" dirty="0">
                <a:latin typeface="Trebuchet MS" panose="020B0603020202020204" pitchFamily="34" charset="0"/>
              </a:rPr>
              <a:t>Mustafa Kemal, halk ile doğrudan temasa geçebilmek için zaman zaman yurt gezilerine çıkıyordu. Suikastı planlayanlar, Mustafa Kemal’in İzmir gezisi sırasında </a:t>
            </a:r>
            <a:r>
              <a:rPr lang="tr-TR" sz="2400" dirty="0" err="1">
                <a:solidFill>
                  <a:schemeClr val="tx1"/>
                </a:solidFill>
                <a:latin typeface="Trebuchet MS" panose="020B0603020202020204" pitchFamily="34" charset="0"/>
              </a:rPr>
              <a:t>Kemeraltı’nda</a:t>
            </a:r>
            <a:r>
              <a:rPr lang="tr-TR" sz="2400" dirty="0">
                <a:solidFill>
                  <a:schemeClr val="tx1"/>
                </a:solidFill>
                <a:latin typeface="Trebuchet MS" panose="020B0603020202020204" pitchFamily="34" charset="0"/>
              </a:rPr>
              <a:t>  </a:t>
            </a:r>
            <a:r>
              <a:rPr lang="tr-TR" sz="2400" cap="none" dirty="0">
                <a:latin typeface="Trebuchet MS" panose="020B0603020202020204" pitchFamily="34" charset="0"/>
              </a:rPr>
              <a:t>gerçekleştirmek üzere harekete geçtiler. Ancak Gazi Mustafa Kemal Paşa’nın İzmir’e gelmesi bir gün gecikti. </a:t>
            </a:r>
            <a:endParaRPr lang="tr-TR" sz="2400" dirty="0">
              <a:latin typeface="Trebuchet MS" panose="020B0603020202020204" pitchFamily="34" charset="0"/>
            </a:endParaRPr>
          </a:p>
        </p:txBody>
      </p:sp>
      <p:pic>
        <p:nvPicPr>
          <p:cNvPr id="3" name="Resim 2">
            <a:extLst>
              <a:ext uri="{FF2B5EF4-FFF2-40B4-BE49-F238E27FC236}">
                <a16:creationId xmlns:a16="http://schemas.microsoft.com/office/drawing/2014/main" id="{D6D890BB-B170-41AB-A178-E24BF0E83735}"/>
              </a:ext>
            </a:extLst>
          </p:cNvPr>
          <p:cNvPicPr>
            <a:picLocks noChangeAspect="1"/>
          </p:cNvPicPr>
          <p:nvPr/>
        </p:nvPicPr>
        <p:blipFill>
          <a:blip r:embed="rId3"/>
          <a:stretch>
            <a:fillRect/>
          </a:stretch>
        </p:blipFill>
        <p:spPr>
          <a:xfrm>
            <a:off x="0" y="826894"/>
            <a:ext cx="5992342" cy="5241115"/>
          </a:xfrm>
          <a:prstGeom prst="rect">
            <a:avLst/>
          </a:prstGeom>
        </p:spPr>
      </p:pic>
      <p:sp>
        <p:nvSpPr>
          <p:cNvPr id="7" name="Serbest Form 6">
            <a:extLst>
              <a:ext uri="{FF2B5EF4-FFF2-40B4-BE49-F238E27FC236}">
                <a16:creationId xmlns:a16="http://schemas.microsoft.com/office/drawing/2014/main" id="{F56EDE91-C4B2-458B-A67E-5A8ED816AE83}"/>
              </a:ext>
            </a:extLst>
          </p:cNvPr>
          <p:cNvSpPr/>
          <p:nvPr/>
        </p:nvSpPr>
        <p:spPr>
          <a:xfrm flipV="1">
            <a:off x="2253587" y="3429000"/>
            <a:ext cx="5992342" cy="2734028"/>
          </a:xfrm>
          <a:custGeom>
            <a:avLst/>
            <a:gdLst>
              <a:gd name="connsiteX0" fmla="*/ 546100 w 561280"/>
              <a:gd name="connsiteY0" fmla="*/ 0 h 1104900"/>
              <a:gd name="connsiteX1" fmla="*/ 558800 w 561280"/>
              <a:gd name="connsiteY1" fmla="*/ 139700 h 1104900"/>
              <a:gd name="connsiteX2" fmla="*/ 533400 w 561280"/>
              <a:gd name="connsiteY2" fmla="*/ 215900 h 1104900"/>
              <a:gd name="connsiteX3" fmla="*/ 304800 w 561280"/>
              <a:gd name="connsiteY3" fmla="*/ 419100 h 1104900"/>
              <a:gd name="connsiteX4" fmla="*/ 190500 w 561280"/>
              <a:gd name="connsiteY4" fmla="*/ 571500 h 1104900"/>
              <a:gd name="connsiteX5" fmla="*/ 139700 w 561280"/>
              <a:gd name="connsiteY5" fmla="*/ 723900 h 1104900"/>
              <a:gd name="connsiteX6" fmla="*/ 63500 w 561280"/>
              <a:gd name="connsiteY6" fmla="*/ 901700 h 1104900"/>
              <a:gd name="connsiteX7" fmla="*/ 25400 w 561280"/>
              <a:gd name="connsiteY7" fmla="*/ 1054100 h 1104900"/>
              <a:gd name="connsiteX8" fmla="*/ 0 w 561280"/>
              <a:gd name="connsiteY8" fmla="*/ 110490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280" h="1104900">
                <a:moveTo>
                  <a:pt x="546100" y="0"/>
                </a:moveTo>
                <a:cubicBezTo>
                  <a:pt x="553508" y="51858"/>
                  <a:pt x="560917" y="103717"/>
                  <a:pt x="558800" y="139700"/>
                </a:cubicBezTo>
                <a:cubicBezTo>
                  <a:pt x="556683" y="175683"/>
                  <a:pt x="575733" y="169333"/>
                  <a:pt x="533400" y="215900"/>
                </a:cubicBezTo>
                <a:cubicBezTo>
                  <a:pt x="491067" y="262467"/>
                  <a:pt x="361950" y="359833"/>
                  <a:pt x="304800" y="419100"/>
                </a:cubicBezTo>
                <a:cubicBezTo>
                  <a:pt x="247650" y="478367"/>
                  <a:pt x="218017" y="520700"/>
                  <a:pt x="190500" y="571500"/>
                </a:cubicBezTo>
                <a:cubicBezTo>
                  <a:pt x="162983" y="622300"/>
                  <a:pt x="160867" y="668867"/>
                  <a:pt x="139700" y="723900"/>
                </a:cubicBezTo>
                <a:cubicBezTo>
                  <a:pt x="118533" y="778933"/>
                  <a:pt x="82550" y="846667"/>
                  <a:pt x="63500" y="901700"/>
                </a:cubicBezTo>
                <a:cubicBezTo>
                  <a:pt x="44450" y="956733"/>
                  <a:pt x="35983" y="1020233"/>
                  <a:pt x="25400" y="1054100"/>
                </a:cubicBezTo>
                <a:cubicBezTo>
                  <a:pt x="14817" y="1087967"/>
                  <a:pt x="7408" y="1096433"/>
                  <a:pt x="0" y="1104900"/>
                </a:cubicBezTo>
              </a:path>
            </a:pathLst>
          </a:custGeom>
          <a:noFill/>
          <a:ln w="57150">
            <a:solidFill>
              <a:srgbClr val="FF0000"/>
            </a:solidFill>
            <a:headEnd type="oval" w="med" len="med"/>
            <a:tailEnd type="triangle" w="med" len="med"/>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Unvan 1">
            <a:extLst>
              <a:ext uri="{FF2B5EF4-FFF2-40B4-BE49-F238E27FC236}">
                <a16:creationId xmlns:a16="http://schemas.microsoft.com/office/drawing/2014/main" id="{95D767AE-3039-40AC-B99F-75BADEDB4DCF}"/>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2086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fade">
                                      <p:cBhvr>
                                        <p:cTn id="17" dur="1000"/>
                                        <p:tgtEl>
                                          <p:spTgt spid="5">
                                            <p:bg/>
                                          </p:spTgt>
                                        </p:tgtEl>
                                      </p:cBhvr>
                                    </p:animEffect>
                                    <p:anim calcmode="lin" valueType="num">
                                      <p:cBhvr>
                                        <p:cTn id="18" dur="1000" fill="hold"/>
                                        <p:tgtEl>
                                          <p:spTgt spid="5">
                                            <p:bg/>
                                          </p:spTgt>
                                        </p:tgtEl>
                                        <p:attrNameLst>
                                          <p:attrName>ppt_x</p:attrName>
                                        </p:attrNameLst>
                                      </p:cBhvr>
                                      <p:tavLst>
                                        <p:tav tm="0">
                                          <p:val>
                                            <p:strVal val="#ppt_x"/>
                                          </p:val>
                                        </p:tav>
                                        <p:tav tm="100000">
                                          <p:val>
                                            <p:strVal val="#ppt_x"/>
                                          </p:val>
                                        </p:tav>
                                      </p:tavLst>
                                    </p:anim>
                                    <p:anim calcmode="lin" valueType="num">
                                      <p:cBhvr>
                                        <p:cTn id="19" dur="1000" fill="hold"/>
                                        <p:tgtEl>
                                          <p:spTgt spid="5">
                                            <p:bg/>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1000"/>
                                        <p:tgtEl>
                                          <p:spTgt spid="5">
                                            <p:txEl>
                                              <p:pRg st="0" end="0"/>
                                            </p:txEl>
                                          </p:spTgt>
                                        </p:tgtEl>
                                      </p:cBhvr>
                                    </p:animEffect>
                                    <p:anim calcmode="lin" valueType="num">
                                      <p:cBhvr>
                                        <p:cTn id="2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68F13E2A-AADC-442C-BDA9-C9551B2199EB}"/>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sp>
        <p:nvSpPr>
          <p:cNvPr id="8" name="Alt Başlık 4">
            <a:extLst>
              <a:ext uri="{FF2B5EF4-FFF2-40B4-BE49-F238E27FC236}">
                <a16:creationId xmlns:a16="http://schemas.microsoft.com/office/drawing/2014/main" id="{DE89DB20-8F92-4D3D-BC2F-AD689AAB9674}"/>
              </a:ext>
            </a:extLst>
          </p:cNvPr>
          <p:cNvSpPr txBox="1">
            <a:spLocks/>
          </p:cNvSpPr>
          <p:nvPr/>
        </p:nvSpPr>
        <p:spPr bwMode="white">
          <a:xfrm>
            <a:off x="130626" y="5854247"/>
            <a:ext cx="4190546" cy="875043"/>
          </a:xfrm>
          <a:prstGeom prst="rect">
            <a:avLst/>
          </a:prstGeom>
          <a:solidFill>
            <a:srgbClr val="FF0000"/>
          </a:solidFill>
        </p:spPr>
        <p:txBody>
          <a:bodyPr vert="horz" lIns="91440" tIns="45720" rIns="91440" bIns="45720" rtlCol="0" anchor="t">
            <a:normAutofit fontScale="92500" lnSpcReduction="20000"/>
          </a:bodyPr>
          <a:lstStyle>
            <a:lvl1pPr marL="0" indent="0" algn="r" defTabSz="457200" rtl="0" eaLnBrk="1" latinLnBrk="0" hangingPunct="1">
              <a:spcBef>
                <a:spcPts val="0"/>
              </a:spcBef>
              <a:spcAft>
                <a:spcPts val="1000"/>
              </a:spcAft>
              <a:buClr>
                <a:schemeClr val="tx1"/>
              </a:buClr>
              <a:buSzPct val="100000"/>
              <a:buFont typeface="Arial"/>
              <a:buNone/>
              <a:defRPr sz="1800" kern="1200" cap="all">
                <a:solidFill>
                  <a:schemeClr val="tx1"/>
                </a:solidFill>
                <a:effectLst/>
                <a:latin typeface="+mn-lt"/>
                <a:ea typeface="+mn-ea"/>
                <a:cs typeface="+mn-cs"/>
              </a:defRPr>
            </a:lvl1pPr>
            <a:lvl2pPr marL="457200" indent="0" algn="ctr" defTabSz="457200" rtl="0" eaLnBrk="1" latinLnBrk="0" hangingPunct="1">
              <a:spcBef>
                <a:spcPts val="0"/>
              </a:spcBef>
              <a:spcAft>
                <a:spcPts val="1000"/>
              </a:spcAft>
              <a:buClr>
                <a:schemeClr val="tx1"/>
              </a:buClr>
              <a:buSzPct val="100000"/>
              <a:buFont typeface="Arial"/>
              <a:buNone/>
              <a:defRPr sz="1600" kern="1200" cap="none">
                <a:solidFill>
                  <a:schemeClr val="tx1">
                    <a:tint val="75000"/>
                  </a:schemeClr>
                </a:solidFill>
                <a:effectLst/>
                <a:latin typeface="+mn-lt"/>
                <a:ea typeface="+mn-ea"/>
                <a:cs typeface="+mn-cs"/>
              </a:defRPr>
            </a:lvl2pPr>
            <a:lvl3pPr marL="914400" indent="0" algn="ctr"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3pPr>
            <a:lvl4pPr marL="1371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4pPr>
            <a:lvl5pPr marL="18288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5pPr>
            <a:lvl6pPr marL="22860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6pPr>
            <a:lvl7pPr marL="27432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7pPr>
            <a:lvl8pPr marL="32004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8pPr>
            <a:lvl9pPr marL="3657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9pPr>
          </a:lstStyle>
          <a:p>
            <a:r>
              <a:rPr lang="tr-TR" dirty="0"/>
              <a:t>Suikastı ortaya çıkartan Giritli Şevki'nin yazmış olduğu 15 Haziran 1926 tarihli ihbar mektubu</a:t>
            </a:r>
          </a:p>
          <a:p>
            <a:endParaRPr lang="tr-TR" dirty="0"/>
          </a:p>
        </p:txBody>
      </p:sp>
      <p:sp>
        <p:nvSpPr>
          <p:cNvPr id="9" name="Dikdörtgen: Köşeleri Yuvarlatılmış 8">
            <a:extLst>
              <a:ext uri="{FF2B5EF4-FFF2-40B4-BE49-F238E27FC236}">
                <a16:creationId xmlns:a16="http://schemas.microsoft.com/office/drawing/2014/main" id="{626C82D4-45C5-42CF-88DD-19102DE3F25F}"/>
              </a:ext>
            </a:extLst>
          </p:cNvPr>
          <p:cNvSpPr/>
          <p:nvPr/>
        </p:nvSpPr>
        <p:spPr>
          <a:xfrm>
            <a:off x="4321172" y="2114551"/>
            <a:ext cx="7615014" cy="3184070"/>
          </a:xfrm>
          <a:prstGeom prst="roundRect">
            <a:avLst>
              <a:gd name="adj" fmla="val 6923"/>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just"/>
            <a:r>
              <a:rPr lang="tr-TR" sz="3200" dirty="0"/>
              <a:t>Bu gecikme üzerine suikastçıları Sakız Adası’na kaçırmakla görevli Giritli Şevki, Hükûmetin plandan haberdar olduğunu zannetti. Hem kendini kurtarmak hem de vicdan azabından kurtulmak için durumu İzmir valisine anlattı.</a:t>
            </a:r>
            <a:endParaRPr lang="tr-TR" sz="4800" dirty="0">
              <a:solidFill>
                <a:schemeClr val="tx1"/>
              </a:solidFill>
              <a:latin typeface="Trebuchet MS" panose="020B0603020202020204" pitchFamily="34" charset="0"/>
            </a:endParaRPr>
          </a:p>
        </p:txBody>
      </p:sp>
      <p:pic>
        <p:nvPicPr>
          <p:cNvPr id="7" name="Resim 6">
            <a:extLst>
              <a:ext uri="{FF2B5EF4-FFF2-40B4-BE49-F238E27FC236}">
                <a16:creationId xmlns:a16="http://schemas.microsoft.com/office/drawing/2014/main" id="{246A5296-D9C9-4D11-9346-C0DE902EE4E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30626" y="840466"/>
            <a:ext cx="4190546" cy="4939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43454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873000D-1E4F-40F3-A3BE-39FA89B158C2}"/>
              </a:ext>
            </a:extLst>
          </p:cNvPr>
          <p:cNvSpPr>
            <a:spLocks noGrp="1"/>
          </p:cNvSpPr>
          <p:nvPr>
            <p:ph type="ctrTitle"/>
          </p:nvPr>
        </p:nvSpPr>
        <p:spPr>
          <a:xfrm>
            <a:off x="216559" y="968187"/>
            <a:ext cx="11686970" cy="2410243"/>
          </a:xfrm>
          <a:custGeom>
            <a:avLst/>
            <a:gdLst>
              <a:gd name="connsiteX0" fmla="*/ 0 w 11686970"/>
              <a:gd name="connsiteY0" fmla="*/ 0 h 2410243"/>
              <a:gd name="connsiteX1" fmla="*/ 350609 w 11686970"/>
              <a:gd name="connsiteY1" fmla="*/ 0 h 2410243"/>
              <a:gd name="connsiteX2" fmla="*/ 818088 w 11686970"/>
              <a:gd name="connsiteY2" fmla="*/ 0 h 2410243"/>
              <a:gd name="connsiteX3" fmla="*/ 1519306 w 11686970"/>
              <a:gd name="connsiteY3" fmla="*/ 0 h 2410243"/>
              <a:gd name="connsiteX4" fmla="*/ 2103655 w 11686970"/>
              <a:gd name="connsiteY4" fmla="*/ 0 h 2410243"/>
              <a:gd name="connsiteX5" fmla="*/ 2337394 w 11686970"/>
              <a:gd name="connsiteY5" fmla="*/ 0 h 2410243"/>
              <a:gd name="connsiteX6" fmla="*/ 2804873 w 11686970"/>
              <a:gd name="connsiteY6" fmla="*/ 0 h 2410243"/>
              <a:gd name="connsiteX7" fmla="*/ 3038612 w 11686970"/>
              <a:gd name="connsiteY7" fmla="*/ 0 h 2410243"/>
              <a:gd name="connsiteX8" fmla="*/ 3506091 w 11686970"/>
              <a:gd name="connsiteY8" fmla="*/ 0 h 2410243"/>
              <a:gd name="connsiteX9" fmla="*/ 4090439 w 11686970"/>
              <a:gd name="connsiteY9" fmla="*/ 0 h 2410243"/>
              <a:gd name="connsiteX10" fmla="*/ 4324179 w 11686970"/>
              <a:gd name="connsiteY10" fmla="*/ 0 h 2410243"/>
              <a:gd name="connsiteX11" fmla="*/ 5025397 w 11686970"/>
              <a:gd name="connsiteY11" fmla="*/ 0 h 2410243"/>
              <a:gd name="connsiteX12" fmla="*/ 5492876 w 11686970"/>
              <a:gd name="connsiteY12" fmla="*/ 0 h 2410243"/>
              <a:gd name="connsiteX13" fmla="*/ 6310964 w 11686970"/>
              <a:gd name="connsiteY13" fmla="*/ 0 h 2410243"/>
              <a:gd name="connsiteX14" fmla="*/ 6661573 w 11686970"/>
              <a:gd name="connsiteY14" fmla="*/ 0 h 2410243"/>
              <a:gd name="connsiteX15" fmla="*/ 7362791 w 11686970"/>
              <a:gd name="connsiteY15" fmla="*/ 0 h 2410243"/>
              <a:gd name="connsiteX16" fmla="*/ 7947140 w 11686970"/>
              <a:gd name="connsiteY16" fmla="*/ 0 h 2410243"/>
              <a:gd name="connsiteX17" fmla="*/ 8180879 w 11686970"/>
              <a:gd name="connsiteY17" fmla="*/ 0 h 2410243"/>
              <a:gd name="connsiteX18" fmla="*/ 8882097 w 11686970"/>
              <a:gd name="connsiteY18" fmla="*/ 0 h 2410243"/>
              <a:gd name="connsiteX19" fmla="*/ 9349576 w 11686970"/>
              <a:gd name="connsiteY19" fmla="*/ 0 h 2410243"/>
              <a:gd name="connsiteX20" fmla="*/ 10050794 w 11686970"/>
              <a:gd name="connsiteY20" fmla="*/ 0 h 2410243"/>
              <a:gd name="connsiteX21" fmla="*/ 10635143 w 11686970"/>
              <a:gd name="connsiteY21" fmla="*/ 0 h 2410243"/>
              <a:gd name="connsiteX22" fmla="*/ 11686970 w 11686970"/>
              <a:gd name="connsiteY22" fmla="*/ 0 h 2410243"/>
              <a:gd name="connsiteX23" fmla="*/ 11686970 w 11686970"/>
              <a:gd name="connsiteY23" fmla="*/ 433844 h 2410243"/>
              <a:gd name="connsiteX24" fmla="*/ 11686970 w 11686970"/>
              <a:gd name="connsiteY24" fmla="*/ 939995 h 2410243"/>
              <a:gd name="connsiteX25" fmla="*/ 11686970 w 11686970"/>
              <a:gd name="connsiteY25" fmla="*/ 1422043 h 2410243"/>
              <a:gd name="connsiteX26" fmla="*/ 11686970 w 11686970"/>
              <a:gd name="connsiteY26" fmla="*/ 1879990 h 2410243"/>
              <a:gd name="connsiteX27" fmla="*/ 11686970 w 11686970"/>
              <a:gd name="connsiteY27" fmla="*/ 2410243 h 2410243"/>
              <a:gd name="connsiteX28" fmla="*/ 11102622 w 11686970"/>
              <a:gd name="connsiteY28" fmla="*/ 2410243 h 2410243"/>
              <a:gd name="connsiteX29" fmla="*/ 10868882 w 11686970"/>
              <a:gd name="connsiteY29" fmla="*/ 2410243 h 2410243"/>
              <a:gd name="connsiteX30" fmla="*/ 10635143 w 11686970"/>
              <a:gd name="connsiteY30" fmla="*/ 2410243 h 2410243"/>
              <a:gd name="connsiteX31" fmla="*/ 10401403 w 11686970"/>
              <a:gd name="connsiteY31" fmla="*/ 2410243 h 2410243"/>
              <a:gd name="connsiteX32" fmla="*/ 9583315 w 11686970"/>
              <a:gd name="connsiteY32" fmla="*/ 2410243 h 2410243"/>
              <a:gd name="connsiteX33" fmla="*/ 9115837 w 11686970"/>
              <a:gd name="connsiteY33" fmla="*/ 2410243 h 2410243"/>
              <a:gd name="connsiteX34" fmla="*/ 8414618 w 11686970"/>
              <a:gd name="connsiteY34" fmla="*/ 2410243 h 2410243"/>
              <a:gd name="connsiteX35" fmla="*/ 8180879 w 11686970"/>
              <a:gd name="connsiteY35" fmla="*/ 2410243 h 2410243"/>
              <a:gd name="connsiteX36" fmla="*/ 7947140 w 11686970"/>
              <a:gd name="connsiteY36" fmla="*/ 2410243 h 2410243"/>
              <a:gd name="connsiteX37" fmla="*/ 7479661 w 11686970"/>
              <a:gd name="connsiteY37" fmla="*/ 2410243 h 2410243"/>
              <a:gd name="connsiteX38" fmla="*/ 7012182 w 11686970"/>
              <a:gd name="connsiteY38" fmla="*/ 2410243 h 2410243"/>
              <a:gd name="connsiteX39" fmla="*/ 6661573 w 11686970"/>
              <a:gd name="connsiteY39" fmla="*/ 2410243 h 2410243"/>
              <a:gd name="connsiteX40" fmla="*/ 5960355 w 11686970"/>
              <a:gd name="connsiteY40" fmla="*/ 2410243 h 2410243"/>
              <a:gd name="connsiteX41" fmla="*/ 5609746 w 11686970"/>
              <a:gd name="connsiteY41" fmla="*/ 2410243 h 2410243"/>
              <a:gd name="connsiteX42" fmla="*/ 4908527 w 11686970"/>
              <a:gd name="connsiteY42" fmla="*/ 2410243 h 2410243"/>
              <a:gd name="connsiteX43" fmla="*/ 4557918 w 11686970"/>
              <a:gd name="connsiteY43" fmla="*/ 2410243 h 2410243"/>
              <a:gd name="connsiteX44" fmla="*/ 3739830 w 11686970"/>
              <a:gd name="connsiteY44" fmla="*/ 2410243 h 2410243"/>
              <a:gd name="connsiteX45" fmla="*/ 3506091 w 11686970"/>
              <a:gd name="connsiteY45" fmla="*/ 2410243 h 2410243"/>
              <a:gd name="connsiteX46" fmla="*/ 3272352 w 11686970"/>
              <a:gd name="connsiteY46" fmla="*/ 2410243 h 2410243"/>
              <a:gd name="connsiteX47" fmla="*/ 2571133 w 11686970"/>
              <a:gd name="connsiteY47" fmla="*/ 2410243 h 2410243"/>
              <a:gd name="connsiteX48" fmla="*/ 1753045 w 11686970"/>
              <a:gd name="connsiteY48" fmla="*/ 2410243 h 2410243"/>
              <a:gd name="connsiteX49" fmla="*/ 1519306 w 11686970"/>
              <a:gd name="connsiteY49" fmla="*/ 2410243 h 2410243"/>
              <a:gd name="connsiteX50" fmla="*/ 1051827 w 11686970"/>
              <a:gd name="connsiteY50" fmla="*/ 2410243 h 2410243"/>
              <a:gd name="connsiteX51" fmla="*/ 0 w 11686970"/>
              <a:gd name="connsiteY51" fmla="*/ 2410243 h 2410243"/>
              <a:gd name="connsiteX52" fmla="*/ 0 w 11686970"/>
              <a:gd name="connsiteY52" fmla="*/ 2000502 h 2410243"/>
              <a:gd name="connsiteX53" fmla="*/ 0 w 11686970"/>
              <a:gd name="connsiteY53" fmla="*/ 1590760 h 2410243"/>
              <a:gd name="connsiteX54" fmla="*/ 0 w 11686970"/>
              <a:gd name="connsiteY54" fmla="*/ 1060507 h 2410243"/>
              <a:gd name="connsiteX55" fmla="*/ 0 w 11686970"/>
              <a:gd name="connsiteY55" fmla="*/ 530253 h 2410243"/>
              <a:gd name="connsiteX56" fmla="*/ 0 w 11686970"/>
              <a:gd name="connsiteY56" fmla="*/ 0 h 241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86970" h="2410243" fill="none" extrusionOk="0">
                <a:moveTo>
                  <a:pt x="0" y="0"/>
                </a:moveTo>
                <a:cubicBezTo>
                  <a:pt x="107633" y="-26184"/>
                  <a:pt x="246105" y="23148"/>
                  <a:pt x="350609" y="0"/>
                </a:cubicBezTo>
                <a:cubicBezTo>
                  <a:pt x="455113" y="-23148"/>
                  <a:pt x="712417" y="7757"/>
                  <a:pt x="818088" y="0"/>
                </a:cubicBezTo>
                <a:cubicBezTo>
                  <a:pt x="923759" y="-7757"/>
                  <a:pt x="1280315" y="51666"/>
                  <a:pt x="1519306" y="0"/>
                </a:cubicBezTo>
                <a:cubicBezTo>
                  <a:pt x="1758297" y="-51666"/>
                  <a:pt x="1866615" y="39263"/>
                  <a:pt x="2103655" y="0"/>
                </a:cubicBezTo>
                <a:cubicBezTo>
                  <a:pt x="2340695" y="-39263"/>
                  <a:pt x="2230911" y="5478"/>
                  <a:pt x="2337394" y="0"/>
                </a:cubicBezTo>
                <a:cubicBezTo>
                  <a:pt x="2443877" y="-5478"/>
                  <a:pt x="2606468" y="25674"/>
                  <a:pt x="2804873" y="0"/>
                </a:cubicBezTo>
                <a:cubicBezTo>
                  <a:pt x="3003278" y="-25674"/>
                  <a:pt x="2956284" y="3565"/>
                  <a:pt x="3038612" y="0"/>
                </a:cubicBezTo>
                <a:cubicBezTo>
                  <a:pt x="3120940" y="-3565"/>
                  <a:pt x="3318132" y="25503"/>
                  <a:pt x="3506091" y="0"/>
                </a:cubicBezTo>
                <a:cubicBezTo>
                  <a:pt x="3694050" y="-25503"/>
                  <a:pt x="3843232" y="67420"/>
                  <a:pt x="4090439" y="0"/>
                </a:cubicBezTo>
                <a:cubicBezTo>
                  <a:pt x="4337646" y="-67420"/>
                  <a:pt x="4267011" y="16931"/>
                  <a:pt x="4324179" y="0"/>
                </a:cubicBezTo>
                <a:cubicBezTo>
                  <a:pt x="4381347" y="-16931"/>
                  <a:pt x="4737688" y="63822"/>
                  <a:pt x="5025397" y="0"/>
                </a:cubicBezTo>
                <a:cubicBezTo>
                  <a:pt x="5313106" y="-63822"/>
                  <a:pt x="5311810" y="25871"/>
                  <a:pt x="5492876" y="0"/>
                </a:cubicBezTo>
                <a:cubicBezTo>
                  <a:pt x="5673942" y="-25871"/>
                  <a:pt x="5977462" y="52213"/>
                  <a:pt x="6310964" y="0"/>
                </a:cubicBezTo>
                <a:cubicBezTo>
                  <a:pt x="6644466" y="-52213"/>
                  <a:pt x="6547736" y="16252"/>
                  <a:pt x="6661573" y="0"/>
                </a:cubicBezTo>
                <a:cubicBezTo>
                  <a:pt x="6775410" y="-16252"/>
                  <a:pt x="7117544" y="62726"/>
                  <a:pt x="7362791" y="0"/>
                </a:cubicBezTo>
                <a:cubicBezTo>
                  <a:pt x="7608038" y="-62726"/>
                  <a:pt x="7739573" y="14348"/>
                  <a:pt x="7947140" y="0"/>
                </a:cubicBezTo>
                <a:cubicBezTo>
                  <a:pt x="8154707" y="-14348"/>
                  <a:pt x="8086796" y="22212"/>
                  <a:pt x="8180879" y="0"/>
                </a:cubicBezTo>
                <a:cubicBezTo>
                  <a:pt x="8274962" y="-22212"/>
                  <a:pt x="8551729" y="16733"/>
                  <a:pt x="8882097" y="0"/>
                </a:cubicBezTo>
                <a:cubicBezTo>
                  <a:pt x="9212465" y="-16733"/>
                  <a:pt x="9167024" y="54590"/>
                  <a:pt x="9349576" y="0"/>
                </a:cubicBezTo>
                <a:cubicBezTo>
                  <a:pt x="9532128" y="-54590"/>
                  <a:pt x="9882640" y="310"/>
                  <a:pt x="10050794" y="0"/>
                </a:cubicBezTo>
                <a:cubicBezTo>
                  <a:pt x="10218948" y="-310"/>
                  <a:pt x="10386136" y="45346"/>
                  <a:pt x="10635143" y="0"/>
                </a:cubicBezTo>
                <a:cubicBezTo>
                  <a:pt x="10884150" y="-45346"/>
                  <a:pt x="11238469" y="20510"/>
                  <a:pt x="11686970" y="0"/>
                </a:cubicBezTo>
                <a:cubicBezTo>
                  <a:pt x="11689503" y="97186"/>
                  <a:pt x="11655340" y="304119"/>
                  <a:pt x="11686970" y="433844"/>
                </a:cubicBezTo>
                <a:cubicBezTo>
                  <a:pt x="11718600" y="563569"/>
                  <a:pt x="11682429" y="748611"/>
                  <a:pt x="11686970" y="939995"/>
                </a:cubicBezTo>
                <a:cubicBezTo>
                  <a:pt x="11691511" y="1131379"/>
                  <a:pt x="11675404" y="1260163"/>
                  <a:pt x="11686970" y="1422043"/>
                </a:cubicBezTo>
                <a:cubicBezTo>
                  <a:pt x="11698536" y="1583923"/>
                  <a:pt x="11658274" y="1652829"/>
                  <a:pt x="11686970" y="1879990"/>
                </a:cubicBezTo>
                <a:cubicBezTo>
                  <a:pt x="11715666" y="2107151"/>
                  <a:pt x="11634061" y="2188548"/>
                  <a:pt x="11686970" y="2410243"/>
                </a:cubicBezTo>
                <a:cubicBezTo>
                  <a:pt x="11529585" y="2446086"/>
                  <a:pt x="11286706" y="2379280"/>
                  <a:pt x="11102622" y="2410243"/>
                </a:cubicBezTo>
                <a:cubicBezTo>
                  <a:pt x="10918538" y="2441206"/>
                  <a:pt x="10942316" y="2391306"/>
                  <a:pt x="10868882" y="2410243"/>
                </a:cubicBezTo>
                <a:cubicBezTo>
                  <a:pt x="10795448" y="2429180"/>
                  <a:pt x="10744455" y="2397976"/>
                  <a:pt x="10635143" y="2410243"/>
                </a:cubicBezTo>
                <a:cubicBezTo>
                  <a:pt x="10525831" y="2422510"/>
                  <a:pt x="10499231" y="2383281"/>
                  <a:pt x="10401403" y="2410243"/>
                </a:cubicBezTo>
                <a:cubicBezTo>
                  <a:pt x="10303575" y="2437205"/>
                  <a:pt x="9874159" y="2346035"/>
                  <a:pt x="9583315" y="2410243"/>
                </a:cubicBezTo>
                <a:cubicBezTo>
                  <a:pt x="9292471" y="2474451"/>
                  <a:pt x="9216904" y="2397382"/>
                  <a:pt x="9115837" y="2410243"/>
                </a:cubicBezTo>
                <a:cubicBezTo>
                  <a:pt x="9014770" y="2423104"/>
                  <a:pt x="8725322" y="2391895"/>
                  <a:pt x="8414618" y="2410243"/>
                </a:cubicBezTo>
                <a:cubicBezTo>
                  <a:pt x="8103914" y="2428591"/>
                  <a:pt x="8254448" y="2392907"/>
                  <a:pt x="8180879" y="2410243"/>
                </a:cubicBezTo>
                <a:cubicBezTo>
                  <a:pt x="8107310" y="2427579"/>
                  <a:pt x="8043108" y="2402949"/>
                  <a:pt x="7947140" y="2410243"/>
                </a:cubicBezTo>
                <a:cubicBezTo>
                  <a:pt x="7851172" y="2417537"/>
                  <a:pt x="7596984" y="2378139"/>
                  <a:pt x="7479661" y="2410243"/>
                </a:cubicBezTo>
                <a:cubicBezTo>
                  <a:pt x="7362338" y="2442347"/>
                  <a:pt x="7159160" y="2384524"/>
                  <a:pt x="7012182" y="2410243"/>
                </a:cubicBezTo>
                <a:cubicBezTo>
                  <a:pt x="6865204" y="2435962"/>
                  <a:pt x="6736444" y="2372851"/>
                  <a:pt x="6661573" y="2410243"/>
                </a:cubicBezTo>
                <a:cubicBezTo>
                  <a:pt x="6586702" y="2447635"/>
                  <a:pt x="6229366" y="2388864"/>
                  <a:pt x="5960355" y="2410243"/>
                </a:cubicBezTo>
                <a:cubicBezTo>
                  <a:pt x="5691344" y="2431622"/>
                  <a:pt x="5759623" y="2401299"/>
                  <a:pt x="5609746" y="2410243"/>
                </a:cubicBezTo>
                <a:cubicBezTo>
                  <a:pt x="5459869" y="2419187"/>
                  <a:pt x="5124416" y="2403504"/>
                  <a:pt x="4908527" y="2410243"/>
                </a:cubicBezTo>
                <a:cubicBezTo>
                  <a:pt x="4692638" y="2416982"/>
                  <a:pt x="4647178" y="2378596"/>
                  <a:pt x="4557918" y="2410243"/>
                </a:cubicBezTo>
                <a:cubicBezTo>
                  <a:pt x="4468658" y="2441890"/>
                  <a:pt x="4031830" y="2373240"/>
                  <a:pt x="3739830" y="2410243"/>
                </a:cubicBezTo>
                <a:cubicBezTo>
                  <a:pt x="3447830" y="2447246"/>
                  <a:pt x="3562566" y="2383903"/>
                  <a:pt x="3506091" y="2410243"/>
                </a:cubicBezTo>
                <a:cubicBezTo>
                  <a:pt x="3449616" y="2436583"/>
                  <a:pt x="3373845" y="2388915"/>
                  <a:pt x="3272352" y="2410243"/>
                </a:cubicBezTo>
                <a:cubicBezTo>
                  <a:pt x="3170859" y="2431571"/>
                  <a:pt x="2795065" y="2349333"/>
                  <a:pt x="2571133" y="2410243"/>
                </a:cubicBezTo>
                <a:cubicBezTo>
                  <a:pt x="2347201" y="2471153"/>
                  <a:pt x="2049962" y="2355042"/>
                  <a:pt x="1753045" y="2410243"/>
                </a:cubicBezTo>
                <a:cubicBezTo>
                  <a:pt x="1456128" y="2465444"/>
                  <a:pt x="1599754" y="2382612"/>
                  <a:pt x="1519306" y="2410243"/>
                </a:cubicBezTo>
                <a:cubicBezTo>
                  <a:pt x="1438858" y="2437874"/>
                  <a:pt x="1212164" y="2367928"/>
                  <a:pt x="1051827" y="2410243"/>
                </a:cubicBezTo>
                <a:cubicBezTo>
                  <a:pt x="891490" y="2452558"/>
                  <a:pt x="502128" y="2295614"/>
                  <a:pt x="0" y="2410243"/>
                </a:cubicBezTo>
                <a:cubicBezTo>
                  <a:pt x="-19870" y="2320747"/>
                  <a:pt x="21593" y="2188517"/>
                  <a:pt x="0" y="2000502"/>
                </a:cubicBezTo>
                <a:cubicBezTo>
                  <a:pt x="-21593" y="1812487"/>
                  <a:pt x="10390" y="1795431"/>
                  <a:pt x="0" y="1590760"/>
                </a:cubicBezTo>
                <a:cubicBezTo>
                  <a:pt x="-10390" y="1386089"/>
                  <a:pt x="48719" y="1220941"/>
                  <a:pt x="0" y="1060507"/>
                </a:cubicBezTo>
                <a:cubicBezTo>
                  <a:pt x="-48719" y="900073"/>
                  <a:pt x="11635" y="753898"/>
                  <a:pt x="0" y="530253"/>
                </a:cubicBezTo>
                <a:cubicBezTo>
                  <a:pt x="-11635" y="306608"/>
                  <a:pt x="37509" y="181185"/>
                  <a:pt x="0" y="0"/>
                </a:cubicBezTo>
                <a:close/>
              </a:path>
              <a:path w="11686970" h="2410243" stroke="0" extrusionOk="0">
                <a:moveTo>
                  <a:pt x="0" y="0"/>
                </a:moveTo>
                <a:cubicBezTo>
                  <a:pt x="137950" y="-48284"/>
                  <a:pt x="280280" y="36617"/>
                  <a:pt x="467479" y="0"/>
                </a:cubicBezTo>
                <a:cubicBezTo>
                  <a:pt x="654678" y="-36617"/>
                  <a:pt x="648690" y="39316"/>
                  <a:pt x="818088" y="0"/>
                </a:cubicBezTo>
                <a:cubicBezTo>
                  <a:pt x="987486" y="-39316"/>
                  <a:pt x="977011" y="21169"/>
                  <a:pt x="1051827" y="0"/>
                </a:cubicBezTo>
                <a:cubicBezTo>
                  <a:pt x="1126643" y="-21169"/>
                  <a:pt x="1287182" y="52457"/>
                  <a:pt x="1519306" y="0"/>
                </a:cubicBezTo>
                <a:cubicBezTo>
                  <a:pt x="1751430" y="-52457"/>
                  <a:pt x="2151134" y="38797"/>
                  <a:pt x="2337394" y="0"/>
                </a:cubicBezTo>
                <a:cubicBezTo>
                  <a:pt x="2523654" y="-38797"/>
                  <a:pt x="2723697" y="9807"/>
                  <a:pt x="3038612" y="0"/>
                </a:cubicBezTo>
                <a:cubicBezTo>
                  <a:pt x="3353527" y="-9807"/>
                  <a:pt x="3410955" y="26043"/>
                  <a:pt x="3506091" y="0"/>
                </a:cubicBezTo>
                <a:cubicBezTo>
                  <a:pt x="3601227" y="-26043"/>
                  <a:pt x="3844521" y="47977"/>
                  <a:pt x="4090439" y="0"/>
                </a:cubicBezTo>
                <a:cubicBezTo>
                  <a:pt x="4336357" y="-47977"/>
                  <a:pt x="4613821" y="91936"/>
                  <a:pt x="4908527" y="0"/>
                </a:cubicBezTo>
                <a:cubicBezTo>
                  <a:pt x="5203233" y="-91936"/>
                  <a:pt x="5262468" y="17982"/>
                  <a:pt x="5376006" y="0"/>
                </a:cubicBezTo>
                <a:cubicBezTo>
                  <a:pt x="5489544" y="-17982"/>
                  <a:pt x="5497135" y="7311"/>
                  <a:pt x="5609746" y="0"/>
                </a:cubicBezTo>
                <a:cubicBezTo>
                  <a:pt x="5722357" y="-7311"/>
                  <a:pt x="5926770" y="9881"/>
                  <a:pt x="6194094" y="0"/>
                </a:cubicBezTo>
                <a:cubicBezTo>
                  <a:pt x="6461418" y="-9881"/>
                  <a:pt x="6397952" y="24380"/>
                  <a:pt x="6544703" y="0"/>
                </a:cubicBezTo>
                <a:cubicBezTo>
                  <a:pt x="6691454" y="-24380"/>
                  <a:pt x="6815077" y="39244"/>
                  <a:pt x="7012182" y="0"/>
                </a:cubicBezTo>
                <a:cubicBezTo>
                  <a:pt x="7209287" y="-39244"/>
                  <a:pt x="7193613" y="2491"/>
                  <a:pt x="7245921" y="0"/>
                </a:cubicBezTo>
                <a:cubicBezTo>
                  <a:pt x="7298229" y="-2491"/>
                  <a:pt x="7638937" y="67993"/>
                  <a:pt x="7830270" y="0"/>
                </a:cubicBezTo>
                <a:cubicBezTo>
                  <a:pt x="8021603" y="-67993"/>
                  <a:pt x="8180621" y="38563"/>
                  <a:pt x="8414618" y="0"/>
                </a:cubicBezTo>
                <a:cubicBezTo>
                  <a:pt x="8648615" y="-38563"/>
                  <a:pt x="8781937" y="293"/>
                  <a:pt x="9115837" y="0"/>
                </a:cubicBezTo>
                <a:cubicBezTo>
                  <a:pt x="9449737" y="-293"/>
                  <a:pt x="9296701" y="26726"/>
                  <a:pt x="9349576" y="0"/>
                </a:cubicBezTo>
                <a:cubicBezTo>
                  <a:pt x="9402451" y="-26726"/>
                  <a:pt x="9871619" y="24890"/>
                  <a:pt x="10050794" y="0"/>
                </a:cubicBezTo>
                <a:cubicBezTo>
                  <a:pt x="10229969" y="-24890"/>
                  <a:pt x="10587081" y="15102"/>
                  <a:pt x="10752012" y="0"/>
                </a:cubicBezTo>
                <a:cubicBezTo>
                  <a:pt x="10916943" y="-15102"/>
                  <a:pt x="11390872" y="52855"/>
                  <a:pt x="11686970" y="0"/>
                </a:cubicBezTo>
                <a:cubicBezTo>
                  <a:pt x="11732052" y="84936"/>
                  <a:pt x="11644199" y="216772"/>
                  <a:pt x="11686970" y="409741"/>
                </a:cubicBezTo>
                <a:cubicBezTo>
                  <a:pt x="11729741" y="602710"/>
                  <a:pt x="11665670" y="799721"/>
                  <a:pt x="11686970" y="915892"/>
                </a:cubicBezTo>
                <a:cubicBezTo>
                  <a:pt x="11708270" y="1032063"/>
                  <a:pt x="11657521" y="1194250"/>
                  <a:pt x="11686970" y="1446146"/>
                </a:cubicBezTo>
                <a:cubicBezTo>
                  <a:pt x="11716419" y="1698042"/>
                  <a:pt x="11667810" y="1798916"/>
                  <a:pt x="11686970" y="1976399"/>
                </a:cubicBezTo>
                <a:cubicBezTo>
                  <a:pt x="11706130" y="2153882"/>
                  <a:pt x="11635672" y="2216372"/>
                  <a:pt x="11686970" y="2410243"/>
                </a:cubicBezTo>
                <a:cubicBezTo>
                  <a:pt x="11503266" y="2424076"/>
                  <a:pt x="11239664" y="2354956"/>
                  <a:pt x="11102622" y="2410243"/>
                </a:cubicBezTo>
                <a:cubicBezTo>
                  <a:pt x="10965580" y="2465530"/>
                  <a:pt x="10461053" y="2362853"/>
                  <a:pt x="10284534" y="2410243"/>
                </a:cubicBezTo>
                <a:cubicBezTo>
                  <a:pt x="10108015" y="2457633"/>
                  <a:pt x="9643940" y="2328059"/>
                  <a:pt x="9466446" y="2410243"/>
                </a:cubicBezTo>
                <a:cubicBezTo>
                  <a:pt x="9288952" y="2492427"/>
                  <a:pt x="8938070" y="2347936"/>
                  <a:pt x="8765228" y="2410243"/>
                </a:cubicBezTo>
                <a:cubicBezTo>
                  <a:pt x="8592386" y="2472550"/>
                  <a:pt x="8430805" y="2376008"/>
                  <a:pt x="8297749" y="2410243"/>
                </a:cubicBezTo>
                <a:cubicBezTo>
                  <a:pt x="8164693" y="2444478"/>
                  <a:pt x="8003068" y="2399170"/>
                  <a:pt x="7713400" y="2410243"/>
                </a:cubicBezTo>
                <a:cubicBezTo>
                  <a:pt x="7423732" y="2421316"/>
                  <a:pt x="7244454" y="2390338"/>
                  <a:pt x="6895312" y="2410243"/>
                </a:cubicBezTo>
                <a:cubicBezTo>
                  <a:pt x="6546170" y="2430148"/>
                  <a:pt x="6534051" y="2402631"/>
                  <a:pt x="6310964" y="2410243"/>
                </a:cubicBezTo>
                <a:cubicBezTo>
                  <a:pt x="6087877" y="2417855"/>
                  <a:pt x="5879784" y="2347489"/>
                  <a:pt x="5609746" y="2410243"/>
                </a:cubicBezTo>
                <a:cubicBezTo>
                  <a:pt x="5339708" y="2472997"/>
                  <a:pt x="5251598" y="2390263"/>
                  <a:pt x="5025397" y="2410243"/>
                </a:cubicBezTo>
                <a:cubicBezTo>
                  <a:pt x="4799196" y="2430223"/>
                  <a:pt x="4842831" y="2408279"/>
                  <a:pt x="4791658" y="2410243"/>
                </a:cubicBezTo>
                <a:cubicBezTo>
                  <a:pt x="4740485" y="2412207"/>
                  <a:pt x="4526727" y="2379468"/>
                  <a:pt x="4324179" y="2410243"/>
                </a:cubicBezTo>
                <a:cubicBezTo>
                  <a:pt x="4121631" y="2441018"/>
                  <a:pt x="4109058" y="2406279"/>
                  <a:pt x="3973570" y="2410243"/>
                </a:cubicBezTo>
                <a:cubicBezTo>
                  <a:pt x="3838082" y="2414207"/>
                  <a:pt x="3474039" y="2397532"/>
                  <a:pt x="3155482" y="2410243"/>
                </a:cubicBezTo>
                <a:cubicBezTo>
                  <a:pt x="2836925" y="2422954"/>
                  <a:pt x="2917929" y="2392625"/>
                  <a:pt x="2688003" y="2410243"/>
                </a:cubicBezTo>
                <a:cubicBezTo>
                  <a:pt x="2458077" y="2427861"/>
                  <a:pt x="2266929" y="2374506"/>
                  <a:pt x="2103655" y="2410243"/>
                </a:cubicBezTo>
                <a:cubicBezTo>
                  <a:pt x="1940381" y="2445980"/>
                  <a:pt x="1889208" y="2401768"/>
                  <a:pt x="1753045" y="2410243"/>
                </a:cubicBezTo>
                <a:cubicBezTo>
                  <a:pt x="1616882" y="2418718"/>
                  <a:pt x="1554530" y="2373876"/>
                  <a:pt x="1402436" y="2410243"/>
                </a:cubicBezTo>
                <a:cubicBezTo>
                  <a:pt x="1250342" y="2446610"/>
                  <a:pt x="870148" y="2373703"/>
                  <a:pt x="701218" y="2410243"/>
                </a:cubicBezTo>
                <a:cubicBezTo>
                  <a:pt x="532288" y="2446783"/>
                  <a:pt x="298785" y="2357456"/>
                  <a:pt x="0" y="2410243"/>
                </a:cubicBezTo>
                <a:cubicBezTo>
                  <a:pt x="-4769" y="2305116"/>
                  <a:pt x="33445" y="2063447"/>
                  <a:pt x="0" y="1952297"/>
                </a:cubicBezTo>
                <a:cubicBezTo>
                  <a:pt x="-33445" y="1841147"/>
                  <a:pt x="15502" y="1717629"/>
                  <a:pt x="0" y="1542556"/>
                </a:cubicBezTo>
                <a:cubicBezTo>
                  <a:pt x="-15502" y="1367483"/>
                  <a:pt x="11058" y="1167845"/>
                  <a:pt x="0" y="1060507"/>
                </a:cubicBezTo>
                <a:cubicBezTo>
                  <a:pt x="-11058" y="953169"/>
                  <a:pt x="37367" y="729279"/>
                  <a:pt x="0" y="530253"/>
                </a:cubicBezTo>
                <a:cubicBezTo>
                  <a:pt x="-37367" y="331227"/>
                  <a:pt x="54717" y="112538"/>
                  <a:pt x="0" y="0"/>
                </a:cubicBezTo>
                <a:close/>
              </a:path>
            </a:pathLst>
          </a:custGeom>
          <a:solidFill>
            <a:schemeClr val="tx1"/>
          </a:solidFill>
          <a:ln w="28575">
            <a:solidFill>
              <a:schemeClr val="bg1">
                <a:lumMod val="95000"/>
                <a:lumOff val="5000"/>
              </a:schemeClr>
            </a:solidFill>
            <a:extLst>
              <a:ext uri="{C807C97D-BFC1-408E-A445-0C87EB9F89A2}">
                <ask:lineSketchStyleProps xmlns:ask="http://schemas.microsoft.com/office/drawing/2018/sketchyshapes" sd="2064748033">
                  <ask:type>
                    <ask:lineSketchScribble/>
                  </ask:type>
                </ask:lineSketchStyleProps>
              </a:ext>
            </a:extLst>
          </a:ln>
          <a:effectLst>
            <a:outerShdw blurRad="63500" sx="102000" sy="102000" algn="ctr" rotWithShape="0">
              <a:prstClr val="black">
                <a:alpha val="40000"/>
              </a:prstClr>
            </a:outerShdw>
          </a:effectLst>
        </p:spPr>
        <p:txBody>
          <a:bodyPr>
            <a:noAutofit/>
          </a:bodyPr>
          <a:lstStyle/>
          <a:p>
            <a:pPr algn="l"/>
            <a:r>
              <a:rPr lang="tr-TR" sz="2400" cap="none" dirty="0">
                <a:solidFill>
                  <a:schemeClr val="bg1"/>
                </a:solidFill>
                <a:latin typeface="Trebuchet MS" panose="020B0603020202020204" pitchFamily="34" charset="0"/>
              </a:rPr>
              <a:t>İzmir valisi derhâl Gazi Mustafa Kemal’i bilgilendirdi. Suikastçılar gece yarısı düzenlenen bir operasyonla silahlarıyla yakalandılar. </a:t>
            </a:r>
            <a:r>
              <a:rPr lang="tr-TR" sz="2400" cap="none" dirty="0">
                <a:solidFill>
                  <a:srgbClr val="FF0000"/>
                </a:solidFill>
                <a:latin typeface="Trebuchet MS" panose="020B0603020202020204" pitchFamily="34" charset="0"/>
              </a:rPr>
              <a:t>İstiklal Mahkemesi</a:t>
            </a:r>
            <a:r>
              <a:rPr lang="tr-TR" sz="2400" cap="none" dirty="0">
                <a:solidFill>
                  <a:schemeClr val="bg1"/>
                </a:solidFill>
                <a:latin typeface="Trebuchet MS" panose="020B0603020202020204" pitchFamily="34" charset="0"/>
              </a:rPr>
              <a:t>’nde yargılanıp gerekli cezaya çarptırıldılar. Daha önce kapatılmış olan Terakkiperver Cumhuriyet Fırkasının -aralarında </a:t>
            </a:r>
            <a:r>
              <a:rPr lang="tr-TR" sz="2400" b="1" cap="none" dirty="0">
                <a:solidFill>
                  <a:srgbClr val="FF0000"/>
                </a:solidFill>
                <a:latin typeface="Trebuchet MS" panose="020B0603020202020204" pitchFamily="34" charset="0"/>
              </a:rPr>
              <a:t>Kâzım Karabekir, Ali Fuat ve Refet Bey’in </a:t>
            </a:r>
            <a:r>
              <a:rPr lang="tr-TR" sz="2400" cap="none" dirty="0">
                <a:solidFill>
                  <a:schemeClr val="bg1"/>
                </a:solidFill>
                <a:latin typeface="Trebuchet MS" panose="020B0603020202020204" pitchFamily="34" charset="0"/>
              </a:rPr>
              <a:t>de olduğu- önde gelen isimleri, suikastla ilişkileri olduğu gerekçesiyle </a:t>
            </a:r>
            <a:r>
              <a:rPr lang="tr-TR" sz="2400" cap="none" dirty="0">
                <a:solidFill>
                  <a:srgbClr val="FF0000"/>
                </a:solidFill>
                <a:latin typeface="Trebuchet MS" panose="020B0603020202020204" pitchFamily="34" charset="0"/>
              </a:rPr>
              <a:t>tutuklandılar.</a:t>
            </a:r>
            <a:r>
              <a:rPr lang="tr-TR" sz="2400" cap="none" dirty="0">
                <a:solidFill>
                  <a:schemeClr val="bg1"/>
                </a:solidFill>
                <a:latin typeface="Trebuchet MS" panose="020B0603020202020204" pitchFamily="34" charset="0"/>
              </a:rPr>
              <a:t> Suçsuz olduklarının anlaşılması üzerine bu isimler </a:t>
            </a:r>
            <a:r>
              <a:rPr lang="tr-TR" sz="2400" b="1" cap="none" dirty="0">
                <a:solidFill>
                  <a:srgbClr val="FF0000"/>
                </a:solidFill>
                <a:latin typeface="Trebuchet MS" panose="020B0603020202020204" pitchFamily="34" charset="0"/>
              </a:rPr>
              <a:t>serbest bırakıldılar.</a:t>
            </a:r>
          </a:p>
        </p:txBody>
      </p:sp>
      <p:sp>
        <p:nvSpPr>
          <p:cNvPr id="9" name="Dikdörtgen: Köşeleri Yuvarlatılmış 8">
            <a:extLst>
              <a:ext uri="{FF2B5EF4-FFF2-40B4-BE49-F238E27FC236}">
                <a16:creationId xmlns:a16="http://schemas.microsoft.com/office/drawing/2014/main" id="{E93C8322-25E5-449E-A460-C082E04EE514}"/>
              </a:ext>
            </a:extLst>
          </p:cNvPr>
          <p:cNvSpPr/>
          <p:nvPr/>
        </p:nvSpPr>
        <p:spPr>
          <a:xfrm>
            <a:off x="3331027" y="3479572"/>
            <a:ext cx="8686801" cy="3378428"/>
          </a:xfrm>
          <a:custGeom>
            <a:avLst/>
            <a:gdLst>
              <a:gd name="connsiteX0" fmla="*/ 0 w 8686801"/>
              <a:gd name="connsiteY0" fmla="*/ 563083 h 3378428"/>
              <a:gd name="connsiteX1" fmla="*/ 563083 w 8686801"/>
              <a:gd name="connsiteY1" fmla="*/ 0 h 3378428"/>
              <a:gd name="connsiteX2" fmla="*/ 8123718 w 8686801"/>
              <a:gd name="connsiteY2" fmla="*/ 0 h 3378428"/>
              <a:gd name="connsiteX3" fmla="*/ 8686801 w 8686801"/>
              <a:gd name="connsiteY3" fmla="*/ 563083 h 3378428"/>
              <a:gd name="connsiteX4" fmla="*/ 8686801 w 8686801"/>
              <a:gd name="connsiteY4" fmla="*/ 2815345 h 3378428"/>
              <a:gd name="connsiteX5" fmla="*/ 8123718 w 8686801"/>
              <a:gd name="connsiteY5" fmla="*/ 3378428 h 3378428"/>
              <a:gd name="connsiteX6" fmla="*/ 563083 w 8686801"/>
              <a:gd name="connsiteY6" fmla="*/ 3378428 h 3378428"/>
              <a:gd name="connsiteX7" fmla="*/ 0 w 8686801"/>
              <a:gd name="connsiteY7" fmla="*/ 2815345 h 3378428"/>
              <a:gd name="connsiteX8" fmla="*/ 0 w 8686801"/>
              <a:gd name="connsiteY8" fmla="*/ 563083 h 337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6801" h="3378428" fill="none" extrusionOk="0">
                <a:moveTo>
                  <a:pt x="0" y="563083"/>
                </a:moveTo>
                <a:cubicBezTo>
                  <a:pt x="8378" y="269606"/>
                  <a:pt x="256922" y="-2476"/>
                  <a:pt x="563083" y="0"/>
                </a:cubicBezTo>
                <a:cubicBezTo>
                  <a:pt x="2349980" y="30012"/>
                  <a:pt x="5649664" y="-129477"/>
                  <a:pt x="8123718" y="0"/>
                </a:cubicBezTo>
                <a:cubicBezTo>
                  <a:pt x="8451621" y="14155"/>
                  <a:pt x="8736356" y="283412"/>
                  <a:pt x="8686801" y="563083"/>
                </a:cubicBezTo>
                <a:cubicBezTo>
                  <a:pt x="8679873" y="933867"/>
                  <a:pt x="8525980" y="1992827"/>
                  <a:pt x="8686801" y="2815345"/>
                </a:cubicBezTo>
                <a:cubicBezTo>
                  <a:pt x="8690124" y="3141717"/>
                  <a:pt x="8381405" y="3365566"/>
                  <a:pt x="8123718" y="3378428"/>
                </a:cubicBezTo>
                <a:cubicBezTo>
                  <a:pt x="6430124" y="3306106"/>
                  <a:pt x="2942980" y="3472844"/>
                  <a:pt x="563083" y="3378428"/>
                </a:cubicBezTo>
                <a:cubicBezTo>
                  <a:pt x="203845" y="3417209"/>
                  <a:pt x="20093" y="3093938"/>
                  <a:pt x="0" y="2815345"/>
                </a:cubicBezTo>
                <a:cubicBezTo>
                  <a:pt x="45193" y="2065425"/>
                  <a:pt x="109530" y="817847"/>
                  <a:pt x="0" y="563083"/>
                </a:cubicBezTo>
                <a:close/>
              </a:path>
              <a:path w="8686801" h="3378428" stroke="0" extrusionOk="0">
                <a:moveTo>
                  <a:pt x="0" y="563083"/>
                </a:moveTo>
                <a:cubicBezTo>
                  <a:pt x="9175" y="199128"/>
                  <a:pt x="249019" y="27505"/>
                  <a:pt x="563083" y="0"/>
                </a:cubicBezTo>
                <a:cubicBezTo>
                  <a:pt x="3111274" y="-7178"/>
                  <a:pt x="6069983" y="-62995"/>
                  <a:pt x="8123718" y="0"/>
                </a:cubicBezTo>
                <a:cubicBezTo>
                  <a:pt x="8386199" y="32009"/>
                  <a:pt x="8686628" y="241838"/>
                  <a:pt x="8686801" y="563083"/>
                </a:cubicBezTo>
                <a:cubicBezTo>
                  <a:pt x="8813655" y="925836"/>
                  <a:pt x="8686157" y="1886825"/>
                  <a:pt x="8686801" y="2815345"/>
                </a:cubicBezTo>
                <a:cubicBezTo>
                  <a:pt x="8660714" y="3106402"/>
                  <a:pt x="8457228" y="3360471"/>
                  <a:pt x="8123718" y="3378428"/>
                </a:cubicBezTo>
                <a:cubicBezTo>
                  <a:pt x="5023938" y="3340667"/>
                  <a:pt x="2563886" y="3403578"/>
                  <a:pt x="563083" y="3378428"/>
                </a:cubicBezTo>
                <a:cubicBezTo>
                  <a:pt x="244328" y="3382144"/>
                  <a:pt x="-20801" y="3129917"/>
                  <a:pt x="0" y="2815345"/>
                </a:cubicBezTo>
                <a:cubicBezTo>
                  <a:pt x="-73395" y="2573633"/>
                  <a:pt x="-45010" y="1079825"/>
                  <a:pt x="0" y="563083"/>
                </a:cubicBezTo>
                <a:close/>
              </a:path>
            </a:pathLst>
          </a:custGeom>
          <a:solidFill>
            <a:srgbClr val="FF0000"/>
          </a:solidFill>
          <a:ln>
            <a:extLst>
              <a:ext uri="{C807C97D-BFC1-408E-A445-0C87EB9F89A2}">
                <ask:lineSketchStyleProps xmlns:ask="http://schemas.microsoft.com/office/drawing/2018/sketchyshapes" sd="2867656493">
                  <a:prstGeom prst="roundRect">
                    <a:avLst/>
                  </a:prstGeom>
                  <ask:type>
                    <ask:lineSketchCurved/>
                  </ask:type>
                </ask:lineSketchStyleProps>
              </a:ext>
            </a:extLst>
          </a:ln>
          <a:effectLst>
            <a:outerShdw blurRad="63500" sx="102000" sy="102000" algn="ctr" rotWithShape="0">
              <a:prstClr val="black">
                <a:alpha val="40000"/>
              </a:prstClr>
            </a:outerShdw>
          </a:effectLst>
          <a:scene3d>
            <a:camera prst="perspectiveAbove"/>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r>
              <a:rPr lang="tr-TR" b="1" dirty="0"/>
              <a:t>İstiklal Mahkemeleri :</a:t>
            </a:r>
            <a:r>
              <a:rPr lang="tr-TR" sz="2400" dirty="0">
                <a:solidFill>
                  <a:schemeClr val="bg1"/>
                </a:solidFill>
              </a:rPr>
              <a:t>Yeni Türk Devleti’nin kurulduğu dönemde başlangıçta savaş suçlularını, asker kaçaklarını ve TBMM’ye karşı ayaklananlar yargılamak için kurulan İstiklâl Mahkemeleri, Cumhuriyet Dönemi’nde devletin güvenliğinin sağlanması ve rejimin güçlendirilmesi işlevlerini üstlenmiştir. Meclis kararıyla üyeleri milletvekilleri arasından oluşturulmuş olağanüstü mahkemelerdir.</a:t>
            </a:r>
          </a:p>
          <a:p>
            <a:pPr algn="ctr"/>
            <a:endParaRPr lang="tr-TR" sz="2000" dirty="0">
              <a:solidFill>
                <a:schemeClr val="bg1"/>
              </a:solidFill>
            </a:endParaRPr>
          </a:p>
        </p:txBody>
      </p:sp>
      <p:sp>
        <p:nvSpPr>
          <p:cNvPr id="10" name="Unvan 1">
            <a:extLst>
              <a:ext uri="{FF2B5EF4-FFF2-40B4-BE49-F238E27FC236}">
                <a16:creationId xmlns:a16="http://schemas.microsoft.com/office/drawing/2014/main" id="{3F6B4368-E8B5-452A-9AAB-7371FEF01C1C}"/>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pic>
        <p:nvPicPr>
          <p:cNvPr id="3" name="Resim 2">
            <a:extLst>
              <a:ext uri="{FF2B5EF4-FFF2-40B4-BE49-F238E27FC236}">
                <a16:creationId xmlns:a16="http://schemas.microsoft.com/office/drawing/2014/main" id="{85A29609-B053-44D8-B0EB-0A4085A70424}"/>
              </a:ext>
            </a:extLst>
          </p:cNvPr>
          <p:cNvPicPr>
            <a:picLocks noChangeAspect="1"/>
          </p:cNvPicPr>
          <p:nvPr/>
        </p:nvPicPr>
        <p:blipFill>
          <a:blip r:embed="rId3"/>
          <a:stretch>
            <a:fillRect/>
          </a:stretch>
        </p:blipFill>
        <p:spPr>
          <a:xfrm>
            <a:off x="-470806" y="3651645"/>
            <a:ext cx="4696030" cy="3206356"/>
          </a:xfrm>
          <a:prstGeom prst="rect">
            <a:avLst/>
          </a:prstGeom>
        </p:spPr>
      </p:pic>
    </p:spTree>
    <p:extLst>
      <p:ext uri="{BB962C8B-B14F-4D97-AF65-F5344CB8AC3E}">
        <p14:creationId xmlns:p14="http://schemas.microsoft.com/office/powerpoint/2010/main" val="1686734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873000D-1E4F-40F3-A3BE-39FA89B158C2}"/>
              </a:ext>
            </a:extLst>
          </p:cNvPr>
          <p:cNvSpPr>
            <a:spLocks noGrp="1"/>
          </p:cNvSpPr>
          <p:nvPr>
            <p:ph type="ctrTitle"/>
          </p:nvPr>
        </p:nvSpPr>
        <p:spPr>
          <a:xfrm>
            <a:off x="3577770" y="1368177"/>
            <a:ext cx="8017330" cy="2060823"/>
          </a:xfrm>
          <a:custGeom>
            <a:avLst/>
            <a:gdLst>
              <a:gd name="connsiteX0" fmla="*/ 0 w 8017330"/>
              <a:gd name="connsiteY0" fmla="*/ 0 h 2060823"/>
              <a:gd name="connsiteX1" fmla="*/ 733013 w 8017330"/>
              <a:gd name="connsiteY1" fmla="*/ 0 h 2060823"/>
              <a:gd name="connsiteX2" fmla="*/ 1145333 w 8017330"/>
              <a:gd name="connsiteY2" fmla="*/ 0 h 2060823"/>
              <a:gd name="connsiteX3" fmla="*/ 1477479 w 8017330"/>
              <a:gd name="connsiteY3" fmla="*/ 0 h 2060823"/>
              <a:gd name="connsiteX4" fmla="*/ 2210492 w 8017330"/>
              <a:gd name="connsiteY4" fmla="*/ 0 h 2060823"/>
              <a:gd name="connsiteX5" fmla="*/ 2943505 w 8017330"/>
              <a:gd name="connsiteY5" fmla="*/ 0 h 2060823"/>
              <a:gd name="connsiteX6" fmla="*/ 3355825 w 8017330"/>
              <a:gd name="connsiteY6" fmla="*/ 0 h 2060823"/>
              <a:gd name="connsiteX7" fmla="*/ 3687972 w 8017330"/>
              <a:gd name="connsiteY7" fmla="*/ 0 h 2060823"/>
              <a:gd name="connsiteX8" fmla="*/ 4020118 w 8017330"/>
              <a:gd name="connsiteY8" fmla="*/ 0 h 2060823"/>
              <a:gd name="connsiteX9" fmla="*/ 4512611 w 8017330"/>
              <a:gd name="connsiteY9" fmla="*/ 0 h 2060823"/>
              <a:gd name="connsiteX10" fmla="*/ 5085278 w 8017330"/>
              <a:gd name="connsiteY10" fmla="*/ 0 h 2060823"/>
              <a:gd name="connsiteX11" fmla="*/ 5657944 w 8017330"/>
              <a:gd name="connsiteY11" fmla="*/ 0 h 2060823"/>
              <a:gd name="connsiteX12" fmla="*/ 6150437 w 8017330"/>
              <a:gd name="connsiteY12" fmla="*/ 0 h 2060823"/>
              <a:gd name="connsiteX13" fmla="*/ 6562757 w 8017330"/>
              <a:gd name="connsiteY13" fmla="*/ 0 h 2060823"/>
              <a:gd name="connsiteX14" fmla="*/ 7295770 w 8017330"/>
              <a:gd name="connsiteY14" fmla="*/ 0 h 2060823"/>
              <a:gd name="connsiteX15" fmla="*/ 8017330 w 8017330"/>
              <a:gd name="connsiteY15" fmla="*/ 0 h 2060823"/>
              <a:gd name="connsiteX16" fmla="*/ 8017330 w 8017330"/>
              <a:gd name="connsiteY16" fmla="*/ 453381 h 2060823"/>
              <a:gd name="connsiteX17" fmla="*/ 8017330 w 8017330"/>
              <a:gd name="connsiteY17" fmla="*/ 906762 h 2060823"/>
              <a:gd name="connsiteX18" fmla="*/ 8017330 w 8017330"/>
              <a:gd name="connsiteY18" fmla="*/ 1442576 h 2060823"/>
              <a:gd name="connsiteX19" fmla="*/ 8017330 w 8017330"/>
              <a:gd name="connsiteY19" fmla="*/ 2060823 h 2060823"/>
              <a:gd name="connsiteX20" fmla="*/ 7444664 w 8017330"/>
              <a:gd name="connsiteY20" fmla="*/ 2060823 h 2060823"/>
              <a:gd name="connsiteX21" fmla="*/ 6871997 w 8017330"/>
              <a:gd name="connsiteY21" fmla="*/ 2060823 h 2060823"/>
              <a:gd name="connsiteX22" fmla="*/ 6459677 w 8017330"/>
              <a:gd name="connsiteY22" fmla="*/ 2060823 h 2060823"/>
              <a:gd name="connsiteX23" fmla="*/ 5967184 w 8017330"/>
              <a:gd name="connsiteY23" fmla="*/ 2060823 h 2060823"/>
              <a:gd name="connsiteX24" fmla="*/ 5234171 w 8017330"/>
              <a:gd name="connsiteY24" fmla="*/ 2060823 h 2060823"/>
              <a:gd name="connsiteX25" fmla="*/ 4902025 w 8017330"/>
              <a:gd name="connsiteY25" fmla="*/ 2060823 h 2060823"/>
              <a:gd name="connsiteX26" fmla="*/ 4249185 w 8017330"/>
              <a:gd name="connsiteY26" fmla="*/ 2060823 h 2060823"/>
              <a:gd name="connsiteX27" fmla="*/ 3596345 w 8017330"/>
              <a:gd name="connsiteY27" fmla="*/ 2060823 h 2060823"/>
              <a:gd name="connsiteX28" fmla="*/ 3184025 w 8017330"/>
              <a:gd name="connsiteY28" fmla="*/ 2060823 h 2060823"/>
              <a:gd name="connsiteX29" fmla="*/ 2691532 w 8017330"/>
              <a:gd name="connsiteY29" fmla="*/ 2060823 h 2060823"/>
              <a:gd name="connsiteX30" fmla="*/ 2279212 w 8017330"/>
              <a:gd name="connsiteY30" fmla="*/ 2060823 h 2060823"/>
              <a:gd name="connsiteX31" fmla="*/ 1626373 w 8017330"/>
              <a:gd name="connsiteY31" fmla="*/ 2060823 h 2060823"/>
              <a:gd name="connsiteX32" fmla="*/ 973533 w 8017330"/>
              <a:gd name="connsiteY32" fmla="*/ 2060823 h 2060823"/>
              <a:gd name="connsiteX33" fmla="*/ 0 w 8017330"/>
              <a:gd name="connsiteY33" fmla="*/ 2060823 h 2060823"/>
              <a:gd name="connsiteX34" fmla="*/ 0 w 8017330"/>
              <a:gd name="connsiteY34" fmla="*/ 1525009 h 2060823"/>
              <a:gd name="connsiteX35" fmla="*/ 0 w 8017330"/>
              <a:gd name="connsiteY35" fmla="*/ 1009803 h 2060823"/>
              <a:gd name="connsiteX36" fmla="*/ 0 w 8017330"/>
              <a:gd name="connsiteY36" fmla="*/ 453381 h 2060823"/>
              <a:gd name="connsiteX37" fmla="*/ 0 w 8017330"/>
              <a:gd name="connsiteY37" fmla="*/ 0 h 206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017330" h="2060823" fill="none" extrusionOk="0">
                <a:moveTo>
                  <a:pt x="0" y="0"/>
                </a:moveTo>
                <a:cubicBezTo>
                  <a:pt x="284869" y="-33090"/>
                  <a:pt x="481486" y="7021"/>
                  <a:pt x="733013" y="0"/>
                </a:cubicBezTo>
                <a:cubicBezTo>
                  <a:pt x="984540" y="-7021"/>
                  <a:pt x="1044269" y="6858"/>
                  <a:pt x="1145333" y="0"/>
                </a:cubicBezTo>
                <a:cubicBezTo>
                  <a:pt x="1246397" y="-6858"/>
                  <a:pt x="1359067" y="34853"/>
                  <a:pt x="1477479" y="0"/>
                </a:cubicBezTo>
                <a:cubicBezTo>
                  <a:pt x="1595891" y="-34853"/>
                  <a:pt x="1899134" y="30179"/>
                  <a:pt x="2210492" y="0"/>
                </a:cubicBezTo>
                <a:cubicBezTo>
                  <a:pt x="2521850" y="-30179"/>
                  <a:pt x="2716501" y="65203"/>
                  <a:pt x="2943505" y="0"/>
                </a:cubicBezTo>
                <a:cubicBezTo>
                  <a:pt x="3170509" y="-65203"/>
                  <a:pt x="3183079" y="10140"/>
                  <a:pt x="3355825" y="0"/>
                </a:cubicBezTo>
                <a:cubicBezTo>
                  <a:pt x="3528571" y="-10140"/>
                  <a:pt x="3618398" y="10696"/>
                  <a:pt x="3687972" y="0"/>
                </a:cubicBezTo>
                <a:cubicBezTo>
                  <a:pt x="3757546" y="-10696"/>
                  <a:pt x="3900250" y="18773"/>
                  <a:pt x="4020118" y="0"/>
                </a:cubicBezTo>
                <a:cubicBezTo>
                  <a:pt x="4139986" y="-18773"/>
                  <a:pt x="4398138" y="23416"/>
                  <a:pt x="4512611" y="0"/>
                </a:cubicBezTo>
                <a:cubicBezTo>
                  <a:pt x="4627084" y="-23416"/>
                  <a:pt x="4931303" y="17744"/>
                  <a:pt x="5085278" y="0"/>
                </a:cubicBezTo>
                <a:cubicBezTo>
                  <a:pt x="5239253" y="-17744"/>
                  <a:pt x="5459347" y="54181"/>
                  <a:pt x="5657944" y="0"/>
                </a:cubicBezTo>
                <a:cubicBezTo>
                  <a:pt x="5856541" y="-54181"/>
                  <a:pt x="5986271" y="37335"/>
                  <a:pt x="6150437" y="0"/>
                </a:cubicBezTo>
                <a:cubicBezTo>
                  <a:pt x="6314603" y="-37335"/>
                  <a:pt x="6371119" y="44166"/>
                  <a:pt x="6562757" y="0"/>
                </a:cubicBezTo>
                <a:cubicBezTo>
                  <a:pt x="6754395" y="-44166"/>
                  <a:pt x="7089192" y="73423"/>
                  <a:pt x="7295770" y="0"/>
                </a:cubicBezTo>
                <a:cubicBezTo>
                  <a:pt x="7502348" y="-73423"/>
                  <a:pt x="7713280" y="10117"/>
                  <a:pt x="8017330" y="0"/>
                </a:cubicBezTo>
                <a:cubicBezTo>
                  <a:pt x="8035346" y="201573"/>
                  <a:pt x="8006582" y="263444"/>
                  <a:pt x="8017330" y="453381"/>
                </a:cubicBezTo>
                <a:cubicBezTo>
                  <a:pt x="8028078" y="643318"/>
                  <a:pt x="7977721" y="803173"/>
                  <a:pt x="8017330" y="906762"/>
                </a:cubicBezTo>
                <a:cubicBezTo>
                  <a:pt x="8056939" y="1010351"/>
                  <a:pt x="8006939" y="1286905"/>
                  <a:pt x="8017330" y="1442576"/>
                </a:cubicBezTo>
                <a:cubicBezTo>
                  <a:pt x="8027721" y="1598247"/>
                  <a:pt x="7946119" y="1812371"/>
                  <a:pt x="8017330" y="2060823"/>
                </a:cubicBezTo>
                <a:cubicBezTo>
                  <a:pt x="7807604" y="2103892"/>
                  <a:pt x="7563377" y="2012898"/>
                  <a:pt x="7444664" y="2060823"/>
                </a:cubicBezTo>
                <a:cubicBezTo>
                  <a:pt x="7325951" y="2108748"/>
                  <a:pt x="7150399" y="2003998"/>
                  <a:pt x="6871997" y="2060823"/>
                </a:cubicBezTo>
                <a:cubicBezTo>
                  <a:pt x="6593595" y="2117648"/>
                  <a:pt x="6609898" y="2014362"/>
                  <a:pt x="6459677" y="2060823"/>
                </a:cubicBezTo>
                <a:cubicBezTo>
                  <a:pt x="6309456" y="2107284"/>
                  <a:pt x="6145503" y="2044865"/>
                  <a:pt x="5967184" y="2060823"/>
                </a:cubicBezTo>
                <a:cubicBezTo>
                  <a:pt x="5788865" y="2076781"/>
                  <a:pt x="5458571" y="2022292"/>
                  <a:pt x="5234171" y="2060823"/>
                </a:cubicBezTo>
                <a:cubicBezTo>
                  <a:pt x="5009771" y="2099354"/>
                  <a:pt x="5002085" y="2056412"/>
                  <a:pt x="4902025" y="2060823"/>
                </a:cubicBezTo>
                <a:cubicBezTo>
                  <a:pt x="4801965" y="2065234"/>
                  <a:pt x="4463940" y="1997065"/>
                  <a:pt x="4249185" y="2060823"/>
                </a:cubicBezTo>
                <a:cubicBezTo>
                  <a:pt x="4034430" y="2124581"/>
                  <a:pt x="3730088" y="2008610"/>
                  <a:pt x="3596345" y="2060823"/>
                </a:cubicBezTo>
                <a:cubicBezTo>
                  <a:pt x="3462602" y="2113036"/>
                  <a:pt x="3295187" y="2016494"/>
                  <a:pt x="3184025" y="2060823"/>
                </a:cubicBezTo>
                <a:cubicBezTo>
                  <a:pt x="3072863" y="2105152"/>
                  <a:pt x="2839535" y="2011102"/>
                  <a:pt x="2691532" y="2060823"/>
                </a:cubicBezTo>
                <a:cubicBezTo>
                  <a:pt x="2543529" y="2110544"/>
                  <a:pt x="2437972" y="2044362"/>
                  <a:pt x="2279212" y="2060823"/>
                </a:cubicBezTo>
                <a:cubicBezTo>
                  <a:pt x="2120452" y="2077284"/>
                  <a:pt x="1766250" y="1990697"/>
                  <a:pt x="1626373" y="2060823"/>
                </a:cubicBezTo>
                <a:cubicBezTo>
                  <a:pt x="1486496" y="2130949"/>
                  <a:pt x="1253146" y="2017056"/>
                  <a:pt x="973533" y="2060823"/>
                </a:cubicBezTo>
                <a:cubicBezTo>
                  <a:pt x="693920" y="2104590"/>
                  <a:pt x="302927" y="1991861"/>
                  <a:pt x="0" y="2060823"/>
                </a:cubicBezTo>
                <a:cubicBezTo>
                  <a:pt x="-1284" y="1951308"/>
                  <a:pt x="54691" y="1777965"/>
                  <a:pt x="0" y="1525009"/>
                </a:cubicBezTo>
                <a:cubicBezTo>
                  <a:pt x="-54691" y="1272053"/>
                  <a:pt x="7518" y="1223726"/>
                  <a:pt x="0" y="1009803"/>
                </a:cubicBezTo>
                <a:cubicBezTo>
                  <a:pt x="-7518" y="795880"/>
                  <a:pt x="990" y="693096"/>
                  <a:pt x="0" y="453381"/>
                </a:cubicBezTo>
                <a:cubicBezTo>
                  <a:pt x="-990" y="213666"/>
                  <a:pt x="8471" y="92409"/>
                  <a:pt x="0" y="0"/>
                </a:cubicBezTo>
                <a:close/>
              </a:path>
              <a:path w="8017330" h="2060823" stroke="0" extrusionOk="0">
                <a:moveTo>
                  <a:pt x="0" y="0"/>
                </a:moveTo>
                <a:cubicBezTo>
                  <a:pt x="141054" y="-51732"/>
                  <a:pt x="257396" y="15636"/>
                  <a:pt x="492493" y="0"/>
                </a:cubicBezTo>
                <a:cubicBezTo>
                  <a:pt x="727590" y="-15636"/>
                  <a:pt x="764739" y="43548"/>
                  <a:pt x="904813" y="0"/>
                </a:cubicBezTo>
                <a:cubicBezTo>
                  <a:pt x="1044887" y="-43548"/>
                  <a:pt x="1139045" y="26407"/>
                  <a:pt x="1236959" y="0"/>
                </a:cubicBezTo>
                <a:cubicBezTo>
                  <a:pt x="1334873" y="-26407"/>
                  <a:pt x="1588723" y="45653"/>
                  <a:pt x="1729453" y="0"/>
                </a:cubicBezTo>
                <a:cubicBezTo>
                  <a:pt x="1870183" y="-45653"/>
                  <a:pt x="2217463" y="33658"/>
                  <a:pt x="2462466" y="0"/>
                </a:cubicBezTo>
                <a:cubicBezTo>
                  <a:pt x="2707469" y="-33658"/>
                  <a:pt x="2808840" y="2562"/>
                  <a:pt x="3115305" y="0"/>
                </a:cubicBezTo>
                <a:cubicBezTo>
                  <a:pt x="3421770" y="-2562"/>
                  <a:pt x="3445916" y="17105"/>
                  <a:pt x="3607798" y="0"/>
                </a:cubicBezTo>
                <a:cubicBezTo>
                  <a:pt x="3769680" y="-17105"/>
                  <a:pt x="4023687" y="5451"/>
                  <a:pt x="4180465" y="0"/>
                </a:cubicBezTo>
                <a:cubicBezTo>
                  <a:pt x="4337243" y="-5451"/>
                  <a:pt x="4668963" y="80697"/>
                  <a:pt x="4913478" y="0"/>
                </a:cubicBezTo>
                <a:cubicBezTo>
                  <a:pt x="5157993" y="-80697"/>
                  <a:pt x="5243862" y="6452"/>
                  <a:pt x="5405971" y="0"/>
                </a:cubicBezTo>
                <a:cubicBezTo>
                  <a:pt x="5568080" y="-6452"/>
                  <a:pt x="5646268" y="13588"/>
                  <a:pt x="5738118" y="0"/>
                </a:cubicBezTo>
                <a:cubicBezTo>
                  <a:pt x="5829968" y="-13588"/>
                  <a:pt x="6163506" y="46753"/>
                  <a:pt x="6310784" y="0"/>
                </a:cubicBezTo>
                <a:cubicBezTo>
                  <a:pt x="6458062" y="-46753"/>
                  <a:pt x="6525039" y="13620"/>
                  <a:pt x="6723104" y="0"/>
                </a:cubicBezTo>
                <a:cubicBezTo>
                  <a:pt x="6921169" y="-13620"/>
                  <a:pt x="6985143" y="46151"/>
                  <a:pt x="7215597" y="0"/>
                </a:cubicBezTo>
                <a:cubicBezTo>
                  <a:pt x="7446051" y="-46151"/>
                  <a:pt x="7845861" y="39663"/>
                  <a:pt x="8017330" y="0"/>
                </a:cubicBezTo>
                <a:cubicBezTo>
                  <a:pt x="8046747" y="126307"/>
                  <a:pt x="7962386" y="274362"/>
                  <a:pt x="8017330" y="515206"/>
                </a:cubicBezTo>
                <a:cubicBezTo>
                  <a:pt x="8072274" y="756050"/>
                  <a:pt x="8008382" y="801243"/>
                  <a:pt x="8017330" y="1051020"/>
                </a:cubicBezTo>
                <a:cubicBezTo>
                  <a:pt x="8026278" y="1300797"/>
                  <a:pt x="8011174" y="1403043"/>
                  <a:pt x="8017330" y="1607442"/>
                </a:cubicBezTo>
                <a:cubicBezTo>
                  <a:pt x="8023486" y="1811841"/>
                  <a:pt x="7999444" y="1929262"/>
                  <a:pt x="8017330" y="2060823"/>
                </a:cubicBezTo>
                <a:cubicBezTo>
                  <a:pt x="7689947" y="2139998"/>
                  <a:pt x="7480442" y="2056752"/>
                  <a:pt x="7284317" y="2060823"/>
                </a:cubicBezTo>
                <a:cubicBezTo>
                  <a:pt x="7088192" y="2064894"/>
                  <a:pt x="7008373" y="2050523"/>
                  <a:pt x="6871997" y="2060823"/>
                </a:cubicBezTo>
                <a:cubicBezTo>
                  <a:pt x="6735621" y="2071123"/>
                  <a:pt x="6533946" y="2050434"/>
                  <a:pt x="6379504" y="2060823"/>
                </a:cubicBezTo>
                <a:cubicBezTo>
                  <a:pt x="6225062" y="2071212"/>
                  <a:pt x="5928524" y="1994472"/>
                  <a:pt x="5806838" y="2060823"/>
                </a:cubicBezTo>
                <a:cubicBezTo>
                  <a:pt x="5685152" y="2127174"/>
                  <a:pt x="5482314" y="1994044"/>
                  <a:pt x="5234171" y="2060823"/>
                </a:cubicBezTo>
                <a:cubicBezTo>
                  <a:pt x="4986028" y="2127602"/>
                  <a:pt x="4948970" y="2043533"/>
                  <a:pt x="4821851" y="2060823"/>
                </a:cubicBezTo>
                <a:cubicBezTo>
                  <a:pt x="4694732" y="2078113"/>
                  <a:pt x="4368171" y="1998020"/>
                  <a:pt x="4169012" y="2060823"/>
                </a:cubicBezTo>
                <a:cubicBezTo>
                  <a:pt x="3969853" y="2123626"/>
                  <a:pt x="3817722" y="2003409"/>
                  <a:pt x="3516172" y="2060823"/>
                </a:cubicBezTo>
                <a:cubicBezTo>
                  <a:pt x="3214622" y="2118237"/>
                  <a:pt x="3235939" y="2048759"/>
                  <a:pt x="3023679" y="2060823"/>
                </a:cubicBezTo>
                <a:cubicBezTo>
                  <a:pt x="2811419" y="2072887"/>
                  <a:pt x="2544098" y="2036498"/>
                  <a:pt x="2290666" y="2060823"/>
                </a:cubicBezTo>
                <a:cubicBezTo>
                  <a:pt x="2037234" y="2085148"/>
                  <a:pt x="1885567" y="2025808"/>
                  <a:pt x="1557653" y="2060823"/>
                </a:cubicBezTo>
                <a:cubicBezTo>
                  <a:pt x="1229739" y="2095838"/>
                  <a:pt x="1132301" y="2043910"/>
                  <a:pt x="904813" y="2060823"/>
                </a:cubicBezTo>
                <a:cubicBezTo>
                  <a:pt x="677325" y="2077736"/>
                  <a:pt x="287879" y="2049237"/>
                  <a:pt x="0" y="2060823"/>
                </a:cubicBezTo>
                <a:cubicBezTo>
                  <a:pt x="-55483" y="1828805"/>
                  <a:pt x="48224" y="1752411"/>
                  <a:pt x="0" y="1545617"/>
                </a:cubicBezTo>
                <a:cubicBezTo>
                  <a:pt x="-48224" y="1338823"/>
                  <a:pt x="11158" y="1289812"/>
                  <a:pt x="0" y="1051020"/>
                </a:cubicBezTo>
                <a:cubicBezTo>
                  <a:pt x="-11158" y="812228"/>
                  <a:pt x="21841" y="659165"/>
                  <a:pt x="0" y="494598"/>
                </a:cubicBezTo>
                <a:cubicBezTo>
                  <a:pt x="-21841" y="330031"/>
                  <a:pt x="22299" y="202922"/>
                  <a:pt x="0" y="0"/>
                </a:cubicBezTo>
                <a:close/>
              </a:path>
            </a:pathLst>
          </a:custGeom>
          <a:solidFill>
            <a:schemeClr val="tx1"/>
          </a:solidFill>
          <a:ln w="28575">
            <a:solidFill>
              <a:schemeClr val="bg1">
                <a:lumMod val="95000"/>
                <a:lumOff val="5000"/>
              </a:schemeClr>
            </a:solidFill>
            <a:extLst>
              <a:ext uri="{C807C97D-BFC1-408E-A445-0C87EB9F89A2}">
                <ask:lineSketchStyleProps xmlns:ask="http://schemas.microsoft.com/office/drawing/2018/sketchyshapes" sd="2064748033">
                  <ask:type>
                    <ask:lineSketchScribble/>
                  </ask:type>
                </ask:lineSketchStyleProps>
              </a:ext>
            </a:extLst>
          </a:ln>
          <a:effectLst>
            <a:outerShdw blurRad="63500" sx="102000" sy="102000" algn="ctr" rotWithShape="0">
              <a:prstClr val="black">
                <a:alpha val="40000"/>
              </a:prstClr>
            </a:outerShdw>
          </a:effectLst>
        </p:spPr>
        <p:txBody>
          <a:bodyPr>
            <a:normAutofit/>
          </a:bodyPr>
          <a:lstStyle/>
          <a:p>
            <a:pPr algn="ctr"/>
            <a:r>
              <a:rPr lang="tr-TR" sz="2800" dirty="0">
                <a:solidFill>
                  <a:srgbClr val="FF0000"/>
                </a:solidFill>
              </a:rPr>
              <a:t>’’ Girişimin benim şahsımdan ziyade mukaddes cumhuriyetimize ve onun dayandığı yüksek ilkelerimize yönelmiş bulunduğuna şüphe yoktur.’’</a:t>
            </a:r>
          </a:p>
        </p:txBody>
      </p:sp>
      <p:sp>
        <p:nvSpPr>
          <p:cNvPr id="9" name="Dikdörtgen: Köşeleri Yuvarlatılmış 8">
            <a:extLst>
              <a:ext uri="{FF2B5EF4-FFF2-40B4-BE49-F238E27FC236}">
                <a16:creationId xmlns:a16="http://schemas.microsoft.com/office/drawing/2014/main" id="{E93C8322-25E5-449E-A460-C082E04EE514}"/>
              </a:ext>
            </a:extLst>
          </p:cNvPr>
          <p:cNvSpPr/>
          <p:nvPr/>
        </p:nvSpPr>
        <p:spPr>
          <a:xfrm>
            <a:off x="4083049" y="4244405"/>
            <a:ext cx="7787821" cy="1181421"/>
          </a:xfrm>
          <a:custGeom>
            <a:avLst/>
            <a:gdLst>
              <a:gd name="connsiteX0" fmla="*/ 0 w 7787821"/>
              <a:gd name="connsiteY0" fmla="*/ 196907 h 1181421"/>
              <a:gd name="connsiteX1" fmla="*/ 196907 w 7787821"/>
              <a:gd name="connsiteY1" fmla="*/ 0 h 1181421"/>
              <a:gd name="connsiteX2" fmla="*/ 7590914 w 7787821"/>
              <a:gd name="connsiteY2" fmla="*/ 0 h 1181421"/>
              <a:gd name="connsiteX3" fmla="*/ 7787821 w 7787821"/>
              <a:gd name="connsiteY3" fmla="*/ 196907 h 1181421"/>
              <a:gd name="connsiteX4" fmla="*/ 7787821 w 7787821"/>
              <a:gd name="connsiteY4" fmla="*/ 984514 h 1181421"/>
              <a:gd name="connsiteX5" fmla="*/ 7590914 w 7787821"/>
              <a:gd name="connsiteY5" fmla="*/ 1181421 h 1181421"/>
              <a:gd name="connsiteX6" fmla="*/ 196907 w 7787821"/>
              <a:gd name="connsiteY6" fmla="*/ 1181421 h 1181421"/>
              <a:gd name="connsiteX7" fmla="*/ 0 w 7787821"/>
              <a:gd name="connsiteY7" fmla="*/ 984514 h 1181421"/>
              <a:gd name="connsiteX8" fmla="*/ 0 w 7787821"/>
              <a:gd name="connsiteY8" fmla="*/ 196907 h 118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7821" h="1181421" fill="none" extrusionOk="0">
                <a:moveTo>
                  <a:pt x="0" y="196907"/>
                </a:moveTo>
                <a:cubicBezTo>
                  <a:pt x="9061" y="107090"/>
                  <a:pt x="94445" y="-3229"/>
                  <a:pt x="196907" y="0"/>
                </a:cubicBezTo>
                <a:cubicBezTo>
                  <a:pt x="2617940" y="30012"/>
                  <a:pt x="5143107" y="-129477"/>
                  <a:pt x="7590914" y="0"/>
                </a:cubicBezTo>
                <a:cubicBezTo>
                  <a:pt x="7708993" y="7805"/>
                  <a:pt x="7793469" y="91726"/>
                  <a:pt x="7787821" y="196907"/>
                </a:cubicBezTo>
                <a:cubicBezTo>
                  <a:pt x="7741572" y="572708"/>
                  <a:pt x="7745562" y="717910"/>
                  <a:pt x="7787821" y="984514"/>
                </a:cubicBezTo>
                <a:cubicBezTo>
                  <a:pt x="7788153" y="1094799"/>
                  <a:pt x="7696307" y="1180611"/>
                  <a:pt x="7590914" y="1181421"/>
                </a:cubicBezTo>
                <a:cubicBezTo>
                  <a:pt x="5238232" y="1109099"/>
                  <a:pt x="1151572" y="1275837"/>
                  <a:pt x="196907" y="1181421"/>
                </a:cubicBezTo>
                <a:cubicBezTo>
                  <a:pt x="82844" y="1185691"/>
                  <a:pt x="7522" y="1081137"/>
                  <a:pt x="0" y="984514"/>
                </a:cubicBezTo>
                <a:cubicBezTo>
                  <a:pt x="-37462" y="779863"/>
                  <a:pt x="-43190" y="299120"/>
                  <a:pt x="0" y="196907"/>
                </a:cubicBezTo>
                <a:close/>
              </a:path>
              <a:path w="7787821" h="1181421" stroke="0" extrusionOk="0">
                <a:moveTo>
                  <a:pt x="0" y="196907"/>
                </a:moveTo>
                <a:cubicBezTo>
                  <a:pt x="729" y="83949"/>
                  <a:pt x="86988" y="10443"/>
                  <a:pt x="196907" y="0"/>
                </a:cubicBezTo>
                <a:cubicBezTo>
                  <a:pt x="2204118" y="-7178"/>
                  <a:pt x="5079772" y="-62995"/>
                  <a:pt x="7590914" y="0"/>
                </a:cubicBezTo>
                <a:cubicBezTo>
                  <a:pt x="7694185" y="3615"/>
                  <a:pt x="7787517" y="70125"/>
                  <a:pt x="7787821" y="196907"/>
                </a:cubicBezTo>
                <a:cubicBezTo>
                  <a:pt x="7819212" y="294215"/>
                  <a:pt x="7828797" y="835560"/>
                  <a:pt x="7787821" y="984514"/>
                </a:cubicBezTo>
                <a:cubicBezTo>
                  <a:pt x="7771256" y="1080611"/>
                  <a:pt x="7707214" y="1175402"/>
                  <a:pt x="7590914" y="1181421"/>
                </a:cubicBezTo>
                <a:cubicBezTo>
                  <a:pt x="5382118" y="1143660"/>
                  <a:pt x="1105734" y="1206571"/>
                  <a:pt x="196907" y="1181421"/>
                </a:cubicBezTo>
                <a:cubicBezTo>
                  <a:pt x="76161" y="1187157"/>
                  <a:pt x="-8803" y="1094782"/>
                  <a:pt x="0" y="984514"/>
                </a:cubicBezTo>
                <a:cubicBezTo>
                  <a:pt x="-31442" y="731303"/>
                  <a:pt x="-50710" y="350522"/>
                  <a:pt x="0" y="196907"/>
                </a:cubicBezTo>
                <a:close/>
              </a:path>
            </a:pathLst>
          </a:custGeom>
          <a:solidFill>
            <a:srgbClr val="FF0000"/>
          </a:solidFill>
          <a:ln>
            <a:extLst>
              <a:ext uri="{C807C97D-BFC1-408E-A445-0C87EB9F89A2}">
                <ask:lineSketchStyleProps xmlns:ask="http://schemas.microsoft.com/office/drawing/2018/sketchyshapes" sd="2867656493">
                  <a:prstGeom prst="roundRect">
                    <a:avLst/>
                  </a:prstGeom>
                  <ask:type>
                    <ask:lineSketchCurved/>
                  </ask:type>
                </ask:lineSketchStyleProps>
              </a:ext>
            </a:extLst>
          </a:ln>
          <a:effectLst>
            <a:outerShdw blurRad="63500" sx="102000" sy="102000" algn="ctr" rotWithShape="0">
              <a:prstClr val="black">
                <a:alpha val="40000"/>
              </a:prstClr>
            </a:outerShdw>
          </a:effectLst>
          <a:scene3d>
            <a:camera prst="perspectiveAbove"/>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r>
              <a:rPr lang="tr-TR" sz="3200" dirty="0" err="1"/>
              <a:t>Suikastin</a:t>
            </a:r>
            <a:r>
              <a:rPr lang="tr-TR" sz="3200" dirty="0"/>
              <a:t> kendisine değil cumhuriyete ve yeniliklere karşı olduğunu belirtmiştir.</a:t>
            </a:r>
            <a:endParaRPr lang="en-US" sz="3200" dirty="0"/>
          </a:p>
        </p:txBody>
      </p:sp>
      <p:sp>
        <p:nvSpPr>
          <p:cNvPr id="10" name="Unvan 1">
            <a:extLst>
              <a:ext uri="{FF2B5EF4-FFF2-40B4-BE49-F238E27FC236}">
                <a16:creationId xmlns:a16="http://schemas.microsoft.com/office/drawing/2014/main" id="{3F6B4368-E8B5-452A-9AAB-7371FEF01C1C}"/>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pic>
        <p:nvPicPr>
          <p:cNvPr id="11" name="Resim 10">
            <a:extLst>
              <a:ext uri="{FF2B5EF4-FFF2-40B4-BE49-F238E27FC236}">
                <a16:creationId xmlns:a16="http://schemas.microsoft.com/office/drawing/2014/main" id="{16ECA277-A61B-41E0-B4A3-4FC0B7200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1661358"/>
            <a:ext cx="3855357" cy="5166095"/>
          </a:xfrm>
          <a:prstGeom prst="rect">
            <a:avLst/>
          </a:prstGeom>
        </p:spPr>
      </p:pic>
    </p:spTree>
    <p:extLst>
      <p:ext uri="{BB962C8B-B14F-4D97-AF65-F5344CB8AC3E}">
        <p14:creationId xmlns:p14="http://schemas.microsoft.com/office/powerpoint/2010/main" val="255707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873000D-1E4F-40F3-A3BE-39FA89B158C2}"/>
              </a:ext>
            </a:extLst>
          </p:cNvPr>
          <p:cNvSpPr>
            <a:spLocks noGrp="1"/>
          </p:cNvSpPr>
          <p:nvPr>
            <p:ph type="ctrTitle"/>
          </p:nvPr>
        </p:nvSpPr>
        <p:spPr>
          <a:xfrm>
            <a:off x="3577770" y="1877786"/>
            <a:ext cx="8017330" cy="1551214"/>
          </a:xfrm>
          <a:custGeom>
            <a:avLst/>
            <a:gdLst>
              <a:gd name="connsiteX0" fmla="*/ 0 w 8017330"/>
              <a:gd name="connsiteY0" fmla="*/ 0 h 1551214"/>
              <a:gd name="connsiteX1" fmla="*/ 733013 w 8017330"/>
              <a:gd name="connsiteY1" fmla="*/ 0 h 1551214"/>
              <a:gd name="connsiteX2" fmla="*/ 1466026 w 8017330"/>
              <a:gd name="connsiteY2" fmla="*/ 0 h 1551214"/>
              <a:gd name="connsiteX3" fmla="*/ 1878346 w 8017330"/>
              <a:gd name="connsiteY3" fmla="*/ 0 h 1551214"/>
              <a:gd name="connsiteX4" fmla="*/ 2210492 w 8017330"/>
              <a:gd name="connsiteY4" fmla="*/ 0 h 1551214"/>
              <a:gd name="connsiteX5" fmla="*/ 2943505 w 8017330"/>
              <a:gd name="connsiteY5" fmla="*/ 0 h 1551214"/>
              <a:gd name="connsiteX6" fmla="*/ 3676518 w 8017330"/>
              <a:gd name="connsiteY6" fmla="*/ 0 h 1551214"/>
              <a:gd name="connsiteX7" fmla="*/ 4088838 w 8017330"/>
              <a:gd name="connsiteY7" fmla="*/ 0 h 1551214"/>
              <a:gd name="connsiteX8" fmla="*/ 4420985 w 8017330"/>
              <a:gd name="connsiteY8" fmla="*/ 0 h 1551214"/>
              <a:gd name="connsiteX9" fmla="*/ 4753131 w 8017330"/>
              <a:gd name="connsiteY9" fmla="*/ 0 h 1551214"/>
              <a:gd name="connsiteX10" fmla="*/ 5245624 w 8017330"/>
              <a:gd name="connsiteY10" fmla="*/ 0 h 1551214"/>
              <a:gd name="connsiteX11" fmla="*/ 5818291 w 8017330"/>
              <a:gd name="connsiteY11" fmla="*/ 0 h 1551214"/>
              <a:gd name="connsiteX12" fmla="*/ 6390957 w 8017330"/>
              <a:gd name="connsiteY12" fmla="*/ 0 h 1551214"/>
              <a:gd name="connsiteX13" fmla="*/ 6883450 w 8017330"/>
              <a:gd name="connsiteY13" fmla="*/ 0 h 1551214"/>
              <a:gd name="connsiteX14" fmla="*/ 7295770 w 8017330"/>
              <a:gd name="connsiteY14" fmla="*/ 0 h 1551214"/>
              <a:gd name="connsiteX15" fmla="*/ 8017330 w 8017330"/>
              <a:gd name="connsiteY15" fmla="*/ 0 h 1551214"/>
              <a:gd name="connsiteX16" fmla="*/ 8017330 w 8017330"/>
              <a:gd name="connsiteY16" fmla="*/ 548096 h 1551214"/>
              <a:gd name="connsiteX17" fmla="*/ 8017330 w 8017330"/>
              <a:gd name="connsiteY17" fmla="*/ 1096191 h 1551214"/>
              <a:gd name="connsiteX18" fmla="*/ 8017330 w 8017330"/>
              <a:gd name="connsiteY18" fmla="*/ 1551214 h 1551214"/>
              <a:gd name="connsiteX19" fmla="*/ 7364490 w 8017330"/>
              <a:gd name="connsiteY19" fmla="*/ 1551214 h 1551214"/>
              <a:gd name="connsiteX20" fmla="*/ 6631477 w 8017330"/>
              <a:gd name="connsiteY20" fmla="*/ 1551214 h 1551214"/>
              <a:gd name="connsiteX21" fmla="*/ 6138984 w 8017330"/>
              <a:gd name="connsiteY21" fmla="*/ 1551214 h 1551214"/>
              <a:gd name="connsiteX22" fmla="*/ 5566318 w 8017330"/>
              <a:gd name="connsiteY22" fmla="*/ 1551214 h 1551214"/>
              <a:gd name="connsiteX23" fmla="*/ 5153998 w 8017330"/>
              <a:gd name="connsiteY23" fmla="*/ 1551214 h 1551214"/>
              <a:gd name="connsiteX24" fmla="*/ 4661505 w 8017330"/>
              <a:gd name="connsiteY24" fmla="*/ 1551214 h 1551214"/>
              <a:gd name="connsiteX25" fmla="*/ 3928492 w 8017330"/>
              <a:gd name="connsiteY25" fmla="*/ 1551214 h 1551214"/>
              <a:gd name="connsiteX26" fmla="*/ 3596345 w 8017330"/>
              <a:gd name="connsiteY26" fmla="*/ 1551214 h 1551214"/>
              <a:gd name="connsiteX27" fmla="*/ 2943505 w 8017330"/>
              <a:gd name="connsiteY27" fmla="*/ 1551214 h 1551214"/>
              <a:gd name="connsiteX28" fmla="*/ 2290666 w 8017330"/>
              <a:gd name="connsiteY28" fmla="*/ 1551214 h 1551214"/>
              <a:gd name="connsiteX29" fmla="*/ 1878346 w 8017330"/>
              <a:gd name="connsiteY29" fmla="*/ 1551214 h 1551214"/>
              <a:gd name="connsiteX30" fmla="*/ 1385853 w 8017330"/>
              <a:gd name="connsiteY30" fmla="*/ 1551214 h 1551214"/>
              <a:gd name="connsiteX31" fmla="*/ 973533 w 8017330"/>
              <a:gd name="connsiteY31" fmla="*/ 1551214 h 1551214"/>
              <a:gd name="connsiteX32" fmla="*/ 0 w 8017330"/>
              <a:gd name="connsiteY32" fmla="*/ 1551214 h 1551214"/>
              <a:gd name="connsiteX33" fmla="*/ 0 w 8017330"/>
              <a:gd name="connsiteY33" fmla="*/ 1018631 h 1551214"/>
              <a:gd name="connsiteX34" fmla="*/ 0 w 8017330"/>
              <a:gd name="connsiteY34" fmla="*/ 517071 h 1551214"/>
              <a:gd name="connsiteX35" fmla="*/ 0 w 8017330"/>
              <a:gd name="connsiteY35" fmla="*/ 0 h 155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17330" h="1551214" fill="none" extrusionOk="0">
                <a:moveTo>
                  <a:pt x="0" y="0"/>
                </a:moveTo>
                <a:cubicBezTo>
                  <a:pt x="246633" y="-77085"/>
                  <a:pt x="540452" y="23873"/>
                  <a:pt x="733013" y="0"/>
                </a:cubicBezTo>
                <a:cubicBezTo>
                  <a:pt x="925574" y="-23873"/>
                  <a:pt x="1214499" y="7021"/>
                  <a:pt x="1466026" y="0"/>
                </a:cubicBezTo>
                <a:cubicBezTo>
                  <a:pt x="1717553" y="-7021"/>
                  <a:pt x="1777282" y="6858"/>
                  <a:pt x="1878346" y="0"/>
                </a:cubicBezTo>
                <a:cubicBezTo>
                  <a:pt x="1979410" y="-6858"/>
                  <a:pt x="2092080" y="34853"/>
                  <a:pt x="2210492" y="0"/>
                </a:cubicBezTo>
                <a:cubicBezTo>
                  <a:pt x="2328904" y="-34853"/>
                  <a:pt x="2632147" y="30179"/>
                  <a:pt x="2943505" y="0"/>
                </a:cubicBezTo>
                <a:cubicBezTo>
                  <a:pt x="3254863" y="-30179"/>
                  <a:pt x="3449514" y="65203"/>
                  <a:pt x="3676518" y="0"/>
                </a:cubicBezTo>
                <a:cubicBezTo>
                  <a:pt x="3903522" y="-65203"/>
                  <a:pt x="3916092" y="10140"/>
                  <a:pt x="4088838" y="0"/>
                </a:cubicBezTo>
                <a:cubicBezTo>
                  <a:pt x="4261584" y="-10140"/>
                  <a:pt x="4351411" y="10696"/>
                  <a:pt x="4420985" y="0"/>
                </a:cubicBezTo>
                <a:cubicBezTo>
                  <a:pt x="4490559" y="-10696"/>
                  <a:pt x="4633263" y="18773"/>
                  <a:pt x="4753131" y="0"/>
                </a:cubicBezTo>
                <a:cubicBezTo>
                  <a:pt x="4872999" y="-18773"/>
                  <a:pt x="5131151" y="23416"/>
                  <a:pt x="5245624" y="0"/>
                </a:cubicBezTo>
                <a:cubicBezTo>
                  <a:pt x="5360097" y="-23416"/>
                  <a:pt x="5664316" y="17744"/>
                  <a:pt x="5818291" y="0"/>
                </a:cubicBezTo>
                <a:cubicBezTo>
                  <a:pt x="5972266" y="-17744"/>
                  <a:pt x="6192360" y="54181"/>
                  <a:pt x="6390957" y="0"/>
                </a:cubicBezTo>
                <a:cubicBezTo>
                  <a:pt x="6589554" y="-54181"/>
                  <a:pt x="6719284" y="37335"/>
                  <a:pt x="6883450" y="0"/>
                </a:cubicBezTo>
                <a:cubicBezTo>
                  <a:pt x="7047616" y="-37335"/>
                  <a:pt x="7104132" y="44166"/>
                  <a:pt x="7295770" y="0"/>
                </a:cubicBezTo>
                <a:cubicBezTo>
                  <a:pt x="7487408" y="-44166"/>
                  <a:pt x="7838770" y="13800"/>
                  <a:pt x="8017330" y="0"/>
                </a:cubicBezTo>
                <a:cubicBezTo>
                  <a:pt x="8043657" y="239276"/>
                  <a:pt x="7999696" y="339610"/>
                  <a:pt x="8017330" y="548096"/>
                </a:cubicBezTo>
                <a:cubicBezTo>
                  <a:pt x="8034964" y="756582"/>
                  <a:pt x="7964308" y="962608"/>
                  <a:pt x="8017330" y="1096191"/>
                </a:cubicBezTo>
                <a:cubicBezTo>
                  <a:pt x="8070352" y="1229774"/>
                  <a:pt x="8008081" y="1428569"/>
                  <a:pt x="8017330" y="1551214"/>
                </a:cubicBezTo>
                <a:cubicBezTo>
                  <a:pt x="7697023" y="1584049"/>
                  <a:pt x="7575188" y="1502835"/>
                  <a:pt x="7364490" y="1551214"/>
                </a:cubicBezTo>
                <a:cubicBezTo>
                  <a:pt x="7153792" y="1599593"/>
                  <a:pt x="6780087" y="1546029"/>
                  <a:pt x="6631477" y="1551214"/>
                </a:cubicBezTo>
                <a:cubicBezTo>
                  <a:pt x="6482867" y="1556399"/>
                  <a:pt x="6308678" y="1516971"/>
                  <a:pt x="6138984" y="1551214"/>
                </a:cubicBezTo>
                <a:cubicBezTo>
                  <a:pt x="5969290" y="1585457"/>
                  <a:pt x="5838550" y="1490071"/>
                  <a:pt x="5566318" y="1551214"/>
                </a:cubicBezTo>
                <a:cubicBezTo>
                  <a:pt x="5294086" y="1612357"/>
                  <a:pt x="5304219" y="1504753"/>
                  <a:pt x="5153998" y="1551214"/>
                </a:cubicBezTo>
                <a:cubicBezTo>
                  <a:pt x="5003777" y="1597675"/>
                  <a:pt x="4839824" y="1535256"/>
                  <a:pt x="4661505" y="1551214"/>
                </a:cubicBezTo>
                <a:cubicBezTo>
                  <a:pt x="4483186" y="1567172"/>
                  <a:pt x="4152892" y="1512683"/>
                  <a:pt x="3928492" y="1551214"/>
                </a:cubicBezTo>
                <a:cubicBezTo>
                  <a:pt x="3704092" y="1589745"/>
                  <a:pt x="3699010" y="1512591"/>
                  <a:pt x="3596345" y="1551214"/>
                </a:cubicBezTo>
                <a:cubicBezTo>
                  <a:pt x="3493680" y="1589837"/>
                  <a:pt x="3158260" y="1487456"/>
                  <a:pt x="2943505" y="1551214"/>
                </a:cubicBezTo>
                <a:cubicBezTo>
                  <a:pt x="2728750" y="1614972"/>
                  <a:pt x="2616970" y="1493059"/>
                  <a:pt x="2290666" y="1551214"/>
                </a:cubicBezTo>
                <a:cubicBezTo>
                  <a:pt x="1964362" y="1609369"/>
                  <a:pt x="1989508" y="1506885"/>
                  <a:pt x="1878346" y="1551214"/>
                </a:cubicBezTo>
                <a:cubicBezTo>
                  <a:pt x="1767184" y="1595543"/>
                  <a:pt x="1533856" y="1501493"/>
                  <a:pt x="1385853" y="1551214"/>
                </a:cubicBezTo>
                <a:cubicBezTo>
                  <a:pt x="1237850" y="1600935"/>
                  <a:pt x="1132293" y="1534753"/>
                  <a:pt x="973533" y="1551214"/>
                </a:cubicBezTo>
                <a:cubicBezTo>
                  <a:pt x="814773" y="1567675"/>
                  <a:pt x="452955" y="1516201"/>
                  <a:pt x="0" y="1551214"/>
                </a:cubicBezTo>
                <a:cubicBezTo>
                  <a:pt x="-32413" y="1373333"/>
                  <a:pt x="56083" y="1275152"/>
                  <a:pt x="0" y="1018631"/>
                </a:cubicBezTo>
                <a:cubicBezTo>
                  <a:pt x="-56083" y="762110"/>
                  <a:pt x="14321" y="658546"/>
                  <a:pt x="0" y="517071"/>
                </a:cubicBezTo>
                <a:cubicBezTo>
                  <a:pt x="-14321" y="375596"/>
                  <a:pt x="50148" y="258414"/>
                  <a:pt x="0" y="0"/>
                </a:cubicBezTo>
                <a:close/>
              </a:path>
              <a:path w="8017330" h="1551214" stroke="0" extrusionOk="0">
                <a:moveTo>
                  <a:pt x="0" y="0"/>
                </a:moveTo>
                <a:cubicBezTo>
                  <a:pt x="141054" y="-51732"/>
                  <a:pt x="257396" y="15636"/>
                  <a:pt x="492493" y="0"/>
                </a:cubicBezTo>
                <a:cubicBezTo>
                  <a:pt x="727590" y="-15636"/>
                  <a:pt x="764739" y="43548"/>
                  <a:pt x="904813" y="0"/>
                </a:cubicBezTo>
                <a:cubicBezTo>
                  <a:pt x="1044887" y="-43548"/>
                  <a:pt x="1139045" y="26407"/>
                  <a:pt x="1236959" y="0"/>
                </a:cubicBezTo>
                <a:cubicBezTo>
                  <a:pt x="1334873" y="-26407"/>
                  <a:pt x="1588723" y="45653"/>
                  <a:pt x="1729453" y="0"/>
                </a:cubicBezTo>
                <a:cubicBezTo>
                  <a:pt x="1870183" y="-45653"/>
                  <a:pt x="2217463" y="33658"/>
                  <a:pt x="2462466" y="0"/>
                </a:cubicBezTo>
                <a:cubicBezTo>
                  <a:pt x="2707469" y="-33658"/>
                  <a:pt x="2808840" y="2562"/>
                  <a:pt x="3115305" y="0"/>
                </a:cubicBezTo>
                <a:cubicBezTo>
                  <a:pt x="3421770" y="-2562"/>
                  <a:pt x="3445916" y="17105"/>
                  <a:pt x="3607798" y="0"/>
                </a:cubicBezTo>
                <a:cubicBezTo>
                  <a:pt x="3769680" y="-17105"/>
                  <a:pt x="4023687" y="5451"/>
                  <a:pt x="4180465" y="0"/>
                </a:cubicBezTo>
                <a:cubicBezTo>
                  <a:pt x="4337243" y="-5451"/>
                  <a:pt x="4668963" y="80697"/>
                  <a:pt x="4913478" y="0"/>
                </a:cubicBezTo>
                <a:cubicBezTo>
                  <a:pt x="5157993" y="-80697"/>
                  <a:pt x="5243862" y="6452"/>
                  <a:pt x="5405971" y="0"/>
                </a:cubicBezTo>
                <a:cubicBezTo>
                  <a:pt x="5568080" y="-6452"/>
                  <a:pt x="5646268" y="13588"/>
                  <a:pt x="5738118" y="0"/>
                </a:cubicBezTo>
                <a:cubicBezTo>
                  <a:pt x="5829968" y="-13588"/>
                  <a:pt x="6163506" y="46753"/>
                  <a:pt x="6310784" y="0"/>
                </a:cubicBezTo>
                <a:cubicBezTo>
                  <a:pt x="6458062" y="-46753"/>
                  <a:pt x="6525039" y="13620"/>
                  <a:pt x="6723104" y="0"/>
                </a:cubicBezTo>
                <a:cubicBezTo>
                  <a:pt x="6921169" y="-13620"/>
                  <a:pt x="6985143" y="46151"/>
                  <a:pt x="7215597" y="0"/>
                </a:cubicBezTo>
                <a:cubicBezTo>
                  <a:pt x="7446051" y="-46151"/>
                  <a:pt x="7845861" y="39663"/>
                  <a:pt x="8017330" y="0"/>
                </a:cubicBezTo>
                <a:cubicBezTo>
                  <a:pt x="8034664" y="126017"/>
                  <a:pt x="7993161" y="297556"/>
                  <a:pt x="8017330" y="517071"/>
                </a:cubicBezTo>
                <a:cubicBezTo>
                  <a:pt x="8041499" y="736586"/>
                  <a:pt x="7960369" y="832892"/>
                  <a:pt x="8017330" y="1049655"/>
                </a:cubicBezTo>
                <a:cubicBezTo>
                  <a:pt x="8074291" y="1266418"/>
                  <a:pt x="7999794" y="1318464"/>
                  <a:pt x="8017330" y="1551214"/>
                </a:cubicBezTo>
                <a:cubicBezTo>
                  <a:pt x="7891288" y="1581562"/>
                  <a:pt x="7627828" y="1506680"/>
                  <a:pt x="7524837" y="1551214"/>
                </a:cubicBezTo>
                <a:cubicBezTo>
                  <a:pt x="7421846" y="1595748"/>
                  <a:pt x="7186966" y="1539299"/>
                  <a:pt x="6871997" y="1551214"/>
                </a:cubicBezTo>
                <a:cubicBezTo>
                  <a:pt x="6557028" y="1563129"/>
                  <a:pt x="6596053" y="1540914"/>
                  <a:pt x="6459677" y="1551214"/>
                </a:cubicBezTo>
                <a:cubicBezTo>
                  <a:pt x="6323301" y="1561514"/>
                  <a:pt x="6121626" y="1540825"/>
                  <a:pt x="5967184" y="1551214"/>
                </a:cubicBezTo>
                <a:cubicBezTo>
                  <a:pt x="5812742" y="1561603"/>
                  <a:pt x="5516204" y="1484863"/>
                  <a:pt x="5394518" y="1551214"/>
                </a:cubicBezTo>
                <a:cubicBezTo>
                  <a:pt x="5272832" y="1617565"/>
                  <a:pt x="5069994" y="1484435"/>
                  <a:pt x="4821851" y="1551214"/>
                </a:cubicBezTo>
                <a:cubicBezTo>
                  <a:pt x="4573708" y="1617993"/>
                  <a:pt x="4528618" y="1526683"/>
                  <a:pt x="4409532" y="1551214"/>
                </a:cubicBezTo>
                <a:cubicBezTo>
                  <a:pt x="4290446" y="1575745"/>
                  <a:pt x="3956381" y="1491979"/>
                  <a:pt x="3756692" y="1551214"/>
                </a:cubicBezTo>
                <a:cubicBezTo>
                  <a:pt x="3557003" y="1610449"/>
                  <a:pt x="3405402" y="1493800"/>
                  <a:pt x="3103852" y="1551214"/>
                </a:cubicBezTo>
                <a:cubicBezTo>
                  <a:pt x="2802302" y="1608628"/>
                  <a:pt x="2823619" y="1539150"/>
                  <a:pt x="2611359" y="1551214"/>
                </a:cubicBezTo>
                <a:cubicBezTo>
                  <a:pt x="2399099" y="1563278"/>
                  <a:pt x="2131778" y="1526889"/>
                  <a:pt x="1878346" y="1551214"/>
                </a:cubicBezTo>
                <a:cubicBezTo>
                  <a:pt x="1624914" y="1575539"/>
                  <a:pt x="1473247" y="1516199"/>
                  <a:pt x="1145333" y="1551214"/>
                </a:cubicBezTo>
                <a:cubicBezTo>
                  <a:pt x="817419" y="1586229"/>
                  <a:pt x="719981" y="1534301"/>
                  <a:pt x="492493" y="1551214"/>
                </a:cubicBezTo>
                <a:cubicBezTo>
                  <a:pt x="265005" y="1568127"/>
                  <a:pt x="145242" y="1528615"/>
                  <a:pt x="0" y="1551214"/>
                </a:cubicBezTo>
                <a:cubicBezTo>
                  <a:pt x="-19120" y="1427048"/>
                  <a:pt x="2288" y="1283265"/>
                  <a:pt x="0" y="1034143"/>
                </a:cubicBezTo>
                <a:cubicBezTo>
                  <a:pt x="-2288" y="785021"/>
                  <a:pt x="53097" y="689545"/>
                  <a:pt x="0" y="532583"/>
                </a:cubicBezTo>
                <a:cubicBezTo>
                  <a:pt x="-53097" y="375621"/>
                  <a:pt x="22701" y="186168"/>
                  <a:pt x="0" y="0"/>
                </a:cubicBezTo>
                <a:close/>
              </a:path>
            </a:pathLst>
          </a:custGeom>
          <a:solidFill>
            <a:schemeClr val="tx1"/>
          </a:solidFill>
          <a:ln w="28575">
            <a:solidFill>
              <a:schemeClr val="bg1">
                <a:lumMod val="95000"/>
                <a:lumOff val="5000"/>
              </a:schemeClr>
            </a:solidFill>
            <a:extLst>
              <a:ext uri="{C807C97D-BFC1-408E-A445-0C87EB9F89A2}">
                <ask:lineSketchStyleProps xmlns:ask="http://schemas.microsoft.com/office/drawing/2018/sketchyshapes" sd="2064748033">
                  <ask:type>
                    <ask:lineSketchScribble/>
                  </ask:type>
                </ask:lineSketchStyleProps>
              </a:ext>
            </a:extLst>
          </a:ln>
          <a:effectLst>
            <a:outerShdw blurRad="63500" sx="102000" sy="102000" algn="ctr" rotWithShape="0">
              <a:prstClr val="black">
                <a:alpha val="40000"/>
              </a:prstClr>
            </a:outerShdw>
          </a:effectLst>
        </p:spPr>
        <p:txBody>
          <a:bodyPr>
            <a:normAutofit/>
          </a:bodyPr>
          <a:lstStyle/>
          <a:p>
            <a:pPr algn="ctr"/>
            <a:r>
              <a:rPr lang="tr-TR" sz="2800" dirty="0">
                <a:solidFill>
                  <a:srgbClr val="FF0000"/>
                </a:solidFill>
              </a:rPr>
              <a:t>‘‘Benim naçiz (ölümlü) vücudum bir gün elbet toprak olacaktır. Fakat Türkiye Cumhuriyeti sonsuza kadar yaşayacaktır.’’</a:t>
            </a:r>
          </a:p>
        </p:txBody>
      </p:sp>
      <p:sp>
        <p:nvSpPr>
          <p:cNvPr id="9" name="Dikdörtgen: Köşeleri Yuvarlatılmış 8">
            <a:extLst>
              <a:ext uri="{FF2B5EF4-FFF2-40B4-BE49-F238E27FC236}">
                <a16:creationId xmlns:a16="http://schemas.microsoft.com/office/drawing/2014/main" id="{E93C8322-25E5-449E-A460-C082E04EE514}"/>
              </a:ext>
            </a:extLst>
          </p:cNvPr>
          <p:cNvSpPr/>
          <p:nvPr/>
        </p:nvSpPr>
        <p:spPr>
          <a:xfrm>
            <a:off x="4083049" y="4244405"/>
            <a:ext cx="7787821" cy="1181421"/>
          </a:xfrm>
          <a:custGeom>
            <a:avLst/>
            <a:gdLst>
              <a:gd name="connsiteX0" fmla="*/ 0 w 7787821"/>
              <a:gd name="connsiteY0" fmla="*/ 196907 h 1181421"/>
              <a:gd name="connsiteX1" fmla="*/ 196907 w 7787821"/>
              <a:gd name="connsiteY1" fmla="*/ 0 h 1181421"/>
              <a:gd name="connsiteX2" fmla="*/ 7590914 w 7787821"/>
              <a:gd name="connsiteY2" fmla="*/ 0 h 1181421"/>
              <a:gd name="connsiteX3" fmla="*/ 7787821 w 7787821"/>
              <a:gd name="connsiteY3" fmla="*/ 196907 h 1181421"/>
              <a:gd name="connsiteX4" fmla="*/ 7787821 w 7787821"/>
              <a:gd name="connsiteY4" fmla="*/ 984514 h 1181421"/>
              <a:gd name="connsiteX5" fmla="*/ 7590914 w 7787821"/>
              <a:gd name="connsiteY5" fmla="*/ 1181421 h 1181421"/>
              <a:gd name="connsiteX6" fmla="*/ 196907 w 7787821"/>
              <a:gd name="connsiteY6" fmla="*/ 1181421 h 1181421"/>
              <a:gd name="connsiteX7" fmla="*/ 0 w 7787821"/>
              <a:gd name="connsiteY7" fmla="*/ 984514 h 1181421"/>
              <a:gd name="connsiteX8" fmla="*/ 0 w 7787821"/>
              <a:gd name="connsiteY8" fmla="*/ 196907 h 118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7821" h="1181421" fill="none" extrusionOk="0">
                <a:moveTo>
                  <a:pt x="0" y="196907"/>
                </a:moveTo>
                <a:cubicBezTo>
                  <a:pt x="9061" y="107090"/>
                  <a:pt x="94445" y="-3229"/>
                  <a:pt x="196907" y="0"/>
                </a:cubicBezTo>
                <a:cubicBezTo>
                  <a:pt x="2617940" y="30012"/>
                  <a:pt x="5143107" y="-129477"/>
                  <a:pt x="7590914" y="0"/>
                </a:cubicBezTo>
                <a:cubicBezTo>
                  <a:pt x="7708993" y="7805"/>
                  <a:pt x="7793469" y="91726"/>
                  <a:pt x="7787821" y="196907"/>
                </a:cubicBezTo>
                <a:cubicBezTo>
                  <a:pt x="7741572" y="572708"/>
                  <a:pt x="7745562" y="717910"/>
                  <a:pt x="7787821" y="984514"/>
                </a:cubicBezTo>
                <a:cubicBezTo>
                  <a:pt x="7788153" y="1094799"/>
                  <a:pt x="7696307" y="1180611"/>
                  <a:pt x="7590914" y="1181421"/>
                </a:cubicBezTo>
                <a:cubicBezTo>
                  <a:pt x="5238232" y="1109099"/>
                  <a:pt x="1151572" y="1275837"/>
                  <a:pt x="196907" y="1181421"/>
                </a:cubicBezTo>
                <a:cubicBezTo>
                  <a:pt x="82844" y="1185691"/>
                  <a:pt x="7522" y="1081137"/>
                  <a:pt x="0" y="984514"/>
                </a:cubicBezTo>
                <a:cubicBezTo>
                  <a:pt x="-37462" y="779863"/>
                  <a:pt x="-43190" y="299120"/>
                  <a:pt x="0" y="196907"/>
                </a:cubicBezTo>
                <a:close/>
              </a:path>
              <a:path w="7787821" h="1181421" stroke="0" extrusionOk="0">
                <a:moveTo>
                  <a:pt x="0" y="196907"/>
                </a:moveTo>
                <a:cubicBezTo>
                  <a:pt x="729" y="83949"/>
                  <a:pt x="86988" y="10443"/>
                  <a:pt x="196907" y="0"/>
                </a:cubicBezTo>
                <a:cubicBezTo>
                  <a:pt x="2204118" y="-7178"/>
                  <a:pt x="5079772" y="-62995"/>
                  <a:pt x="7590914" y="0"/>
                </a:cubicBezTo>
                <a:cubicBezTo>
                  <a:pt x="7694185" y="3615"/>
                  <a:pt x="7787517" y="70125"/>
                  <a:pt x="7787821" y="196907"/>
                </a:cubicBezTo>
                <a:cubicBezTo>
                  <a:pt x="7819212" y="294215"/>
                  <a:pt x="7828797" y="835560"/>
                  <a:pt x="7787821" y="984514"/>
                </a:cubicBezTo>
                <a:cubicBezTo>
                  <a:pt x="7771256" y="1080611"/>
                  <a:pt x="7707214" y="1175402"/>
                  <a:pt x="7590914" y="1181421"/>
                </a:cubicBezTo>
                <a:cubicBezTo>
                  <a:pt x="5382118" y="1143660"/>
                  <a:pt x="1105734" y="1206571"/>
                  <a:pt x="196907" y="1181421"/>
                </a:cubicBezTo>
                <a:cubicBezTo>
                  <a:pt x="76161" y="1187157"/>
                  <a:pt x="-8803" y="1094782"/>
                  <a:pt x="0" y="984514"/>
                </a:cubicBezTo>
                <a:cubicBezTo>
                  <a:pt x="-31442" y="731303"/>
                  <a:pt x="-50710" y="350522"/>
                  <a:pt x="0" y="196907"/>
                </a:cubicBezTo>
                <a:close/>
              </a:path>
            </a:pathLst>
          </a:custGeom>
          <a:solidFill>
            <a:srgbClr val="FF0000"/>
          </a:solidFill>
          <a:ln>
            <a:extLst>
              <a:ext uri="{C807C97D-BFC1-408E-A445-0C87EB9F89A2}">
                <ask:lineSketchStyleProps xmlns:ask="http://schemas.microsoft.com/office/drawing/2018/sketchyshapes" sd="2867656493">
                  <a:prstGeom prst="roundRect">
                    <a:avLst/>
                  </a:prstGeom>
                  <ask:type>
                    <ask:lineSketchCurved/>
                  </ask:type>
                </ask:lineSketchStyleProps>
              </a:ext>
            </a:extLst>
          </a:ln>
          <a:effectLst>
            <a:outerShdw blurRad="63500" sx="102000" sy="102000" algn="ctr" rotWithShape="0">
              <a:prstClr val="black">
                <a:alpha val="40000"/>
              </a:prstClr>
            </a:outerShdw>
          </a:effectLst>
          <a:scene3d>
            <a:camera prst="perspectiveAbove"/>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r>
              <a:rPr lang="tr-TR" sz="3200" dirty="0"/>
              <a:t>Türkiye Cumhuriyeti’nin devamının kendi varlığına  bağlı olmadığını belirtmiştir.</a:t>
            </a:r>
            <a:endParaRPr lang="en-US" sz="3200" dirty="0"/>
          </a:p>
        </p:txBody>
      </p:sp>
      <p:sp>
        <p:nvSpPr>
          <p:cNvPr id="10" name="Unvan 1">
            <a:extLst>
              <a:ext uri="{FF2B5EF4-FFF2-40B4-BE49-F238E27FC236}">
                <a16:creationId xmlns:a16="http://schemas.microsoft.com/office/drawing/2014/main" id="{3F6B4368-E8B5-452A-9AAB-7371FEF01C1C}"/>
              </a:ext>
            </a:extLst>
          </p:cNvPr>
          <p:cNvSpPr txBox="1">
            <a:spLocks/>
          </p:cNvSpPr>
          <p:nvPr/>
        </p:nvSpPr>
        <p:spPr>
          <a:xfrm>
            <a:off x="0" y="-53595"/>
            <a:ext cx="12191999" cy="748567"/>
          </a:xfrm>
          <a:prstGeom prst="rect">
            <a:avLst/>
          </a:prstGeom>
          <a:solidFill>
            <a:schemeClr val="bg1">
              <a:lumMod val="75000"/>
              <a:lumOff val="25000"/>
            </a:schemeClr>
          </a:solidFill>
          <a:effectLst>
            <a:outerShdw blurRad="50800" dist="38100" dir="5400000" algn="t"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ln w="22225">
                  <a:solidFill>
                    <a:schemeClr val="accent2"/>
                  </a:solidFill>
                  <a:prstDash val="solid"/>
                </a:ln>
                <a:effectLst>
                  <a:outerShdw blurRad="38100" dist="38100" dir="2700000" algn="tl">
                    <a:srgbClr val="000000">
                      <a:alpha val="43137"/>
                    </a:srgbClr>
                  </a:outerShdw>
                </a:effectLst>
              </a:rPr>
              <a:t>Mustafa Kemal’e Suikast Girişimi</a:t>
            </a:r>
            <a:endParaRPr lang="tr-TR" sz="1400" b="1" dirty="0">
              <a:effectLst>
                <a:outerShdw blurRad="38100" dist="38100" dir="2700000" algn="tl">
                  <a:srgbClr val="000000">
                    <a:alpha val="43137"/>
                  </a:srgbClr>
                </a:outerShdw>
              </a:effectLst>
            </a:endParaRPr>
          </a:p>
        </p:txBody>
      </p:sp>
      <p:pic>
        <p:nvPicPr>
          <p:cNvPr id="11" name="Resim 10">
            <a:extLst>
              <a:ext uri="{FF2B5EF4-FFF2-40B4-BE49-F238E27FC236}">
                <a16:creationId xmlns:a16="http://schemas.microsoft.com/office/drawing/2014/main" id="{16ECA277-A61B-41E0-B4A3-4FC0B7200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1661358"/>
            <a:ext cx="3855357" cy="5166095"/>
          </a:xfrm>
          <a:prstGeom prst="rect">
            <a:avLst/>
          </a:prstGeom>
        </p:spPr>
      </p:pic>
    </p:spTree>
    <p:extLst>
      <p:ext uri="{BB962C8B-B14F-4D97-AF65-F5344CB8AC3E}">
        <p14:creationId xmlns:p14="http://schemas.microsoft.com/office/powerpoint/2010/main" val="33847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45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BA066D-ED87-4389-9976-A344C8C20CF1}"/>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5A5D2684-9CF2-43EE-A974-DCE7E9A00911}"/>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id="{11C7D3F2-0ECA-434E-8883-6A6D32AE7A60}"/>
              </a:ext>
            </a:extLst>
          </p:cNvPr>
          <p:cNvPicPr>
            <a:picLocks noChangeAspect="1"/>
          </p:cNvPicPr>
          <p:nvPr/>
        </p:nvPicPr>
        <p:blipFill>
          <a:blip r:embed="rId2"/>
          <a:stretch>
            <a:fillRect/>
          </a:stretch>
        </p:blipFill>
        <p:spPr>
          <a:xfrm>
            <a:off x="0" y="0"/>
            <a:ext cx="12192000" cy="6858000"/>
          </a:xfrm>
          <a:prstGeom prst="rect">
            <a:avLst/>
          </a:prstGeom>
        </p:spPr>
      </p:pic>
      <p:pic>
        <p:nvPicPr>
          <p:cNvPr id="7" name="Resim 6">
            <a:extLst>
              <a:ext uri="{FF2B5EF4-FFF2-40B4-BE49-F238E27FC236}">
                <a16:creationId xmlns:a16="http://schemas.microsoft.com/office/drawing/2014/main" id="{27BC5281-A17E-3ED4-0BD2-0EC99BBA4896}"/>
              </a:ext>
            </a:extLst>
          </p:cNvPr>
          <p:cNvPicPr>
            <a:picLocks noChangeAspect="1"/>
          </p:cNvPicPr>
          <p:nvPr/>
        </p:nvPicPr>
        <p:blipFill>
          <a:blip r:embed="rId3"/>
          <a:stretch>
            <a:fillRect/>
          </a:stretch>
        </p:blipFill>
        <p:spPr>
          <a:xfrm>
            <a:off x="754743" y="2954858"/>
            <a:ext cx="10682514" cy="948283"/>
          </a:xfrm>
          <a:prstGeom prst="rect">
            <a:avLst/>
          </a:prstGeom>
        </p:spPr>
      </p:pic>
    </p:spTree>
    <p:extLst>
      <p:ext uri="{BB962C8B-B14F-4D97-AF65-F5344CB8AC3E}">
        <p14:creationId xmlns:p14="http://schemas.microsoft.com/office/powerpoint/2010/main" val="962833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Office_61155213_TF22736411_Win32" id="{86D5E8BC-92E5-446C-8D2A-B15E65B759BF}" vid="{7EF8B3C7-ADD5-4C42-98FC-EDCE60133634}"/>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Tarih sunusunda ünlü olay</Template>
  <TotalTime>121</TotalTime>
  <Words>373</Words>
  <Application>Microsoft Office PowerPoint</Application>
  <PresentationFormat>Geniş ekran</PresentationFormat>
  <Paragraphs>20</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Arial MT</vt:lpstr>
      <vt:lpstr>Calibri</vt:lpstr>
      <vt:lpstr>Corbel</vt:lpstr>
      <vt:lpstr>Futura-MediumItalic</vt:lpstr>
      <vt:lpstr>Trebuchet MS</vt:lpstr>
      <vt:lpstr>Gökyüzü</vt:lpstr>
      <vt:lpstr>      İZMİR         SUİKASTI</vt:lpstr>
      <vt:lpstr>Cumhuriyet rejimine karşı olanlar, hilafet, saltanat yanlıları ve kapatılan terakkiperver partisi yanlıları Mustafa Kemal’in cumhuriyet rejimine ve beraberinde getirdiği inkılâplara ve karşı çıkıyorlardı. Mustafa Kemal’i ortadan kaldırırlarsa bütün bu yenilikler ve cumhuriyet ortadan kalkabilirdi.</vt:lpstr>
      <vt:lpstr>PowerPoint Sunusu</vt:lpstr>
      <vt:lpstr>PowerPoint Sunusu</vt:lpstr>
      <vt:lpstr>İzmir valisi derhâl Gazi Mustafa Kemal’i bilgilendirdi. Suikastçılar gece yarısı düzenlenen bir operasyonla silahlarıyla yakalandılar. İstiklal Mahkemesi’nde yargılanıp gerekli cezaya çarptırıldılar. Daha önce kapatılmış olan Terakkiperver Cumhuriyet Fırkasının -aralarında Kâzım Karabekir, Ali Fuat ve Refet Bey’in de olduğu- önde gelen isimleri, suikastla ilişkileri olduğu gerekçesiyle tutuklandılar. Suçsuz olduklarının anlaşılması üzerine bu isimler serbest bırakıldılar.</vt:lpstr>
      <vt:lpstr>’’ Girişimin benim şahsımdan ziyade mukaddes cumhuriyetimize ve onun dayandığı yüksek ilkelerimize yönelmiş bulunduğuna şüphe yoktur.’’</vt:lpstr>
      <vt:lpstr>‘‘Benim naçiz (ölümlü) vücudum bir gün elbet toprak olacaktır. Fakat Türkiye Cumhuriyeti sonsuza kadar yaşayacaktır.’’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İZMİR  SUİKASTI</dc:title>
  <dc:creator>Muammer ASLAN</dc:creator>
  <cp:lastModifiedBy>Muammer ASLAN</cp:lastModifiedBy>
  <cp:revision>17</cp:revision>
  <dcterms:created xsi:type="dcterms:W3CDTF">2024-01-30T19:07:35Z</dcterms:created>
  <dcterms:modified xsi:type="dcterms:W3CDTF">2024-06-20T18:40:32Z</dcterms:modified>
</cp:coreProperties>
</file>