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0693400" cy="7556500"/>
  <p:notesSz cx="6858000" cy="9144000"/>
  <p:embeddedFontLst>
    <p:embeddedFont>
      <p:font typeface="Burgues Script" charset="1" panose="02000507000000020004"/>
      <p:regular r:id="rId7"/>
    </p:embeddedFont>
    <p:embeddedFont>
      <p:font typeface="Sarabun" charset="1" panose="00000500000000000000"/>
      <p:regular r:id="rId8"/>
    </p:embeddedFont>
    <p:embeddedFont>
      <p:font typeface="Hagrid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E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7474414" y="4285975"/>
            <a:ext cx="3024000" cy="3024000"/>
          </a:xfrm>
          <a:custGeom>
            <a:avLst/>
            <a:gdLst/>
            <a:ahLst/>
            <a:cxnLst/>
            <a:rect r="r" b="b" t="t" l="l"/>
            <a:pathLst>
              <a:path h="3024000" w="3024000">
                <a:moveTo>
                  <a:pt x="0" y="0"/>
                </a:moveTo>
                <a:lnTo>
                  <a:pt x="3024000" y="0"/>
                </a:lnTo>
                <a:lnTo>
                  <a:pt x="302400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193586" y="4285975"/>
            <a:ext cx="3024000" cy="3024000"/>
          </a:xfrm>
          <a:custGeom>
            <a:avLst/>
            <a:gdLst/>
            <a:ahLst/>
            <a:cxnLst/>
            <a:rect r="r" b="b" t="t" l="l"/>
            <a:pathLst>
              <a:path h="3024000" w="3024000">
                <a:moveTo>
                  <a:pt x="3024000" y="0"/>
                </a:moveTo>
                <a:lnTo>
                  <a:pt x="0" y="0"/>
                </a:lnTo>
                <a:lnTo>
                  <a:pt x="0" y="3024000"/>
                </a:lnTo>
                <a:lnTo>
                  <a:pt x="3024000" y="3024000"/>
                </a:lnTo>
                <a:lnTo>
                  <a:pt x="30240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3207600" y="7086343"/>
            <a:ext cx="4276800" cy="303264"/>
          </a:xfrm>
          <a:custGeom>
            <a:avLst/>
            <a:gdLst/>
            <a:ahLst/>
            <a:cxnLst/>
            <a:rect r="r" b="b" t="t" l="l"/>
            <a:pathLst>
              <a:path h="303264" w="4276800">
                <a:moveTo>
                  <a:pt x="0" y="0"/>
                </a:moveTo>
                <a:lnTo>
                  <a:pt x="4276800" y="0"/>
                </a:lnTo>
                <a:lnTo>
                  <a:pt x="4276800" y="303264"/>
                </a:lnTo>
                <a:lnTo>
                  <a:pt x="0" y="303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93586" y="250025"/>
            <a:ext cx="3024000" cy="3024000"/>
          </a:xfrm>
          <a:custGeom>
            <a:avLst/>
            <a:gdLst/>
            <a:ahLst/>
            <a:cxnLst/>
            <a:rect r="r" b="b" t="t" l="l"/>
            <a:pathLst>
              <a:path h="3024000" w="3024000">
                <a:moveTo>
                  <a:pt x="0" y="0"/>
                </a:moveTo>
                <a:lnTo>
                  <a:pt x="3024000" y="0"/>
                </a:lnTo>
                <a:lnTo>
                  <a:pt x="302400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7474414" y="250025"/>
            <a:ext cx="3024000" cy="3024000"/>
          </a:xfrm>
          <a:custGeom>
            <a:avLst/>
            <a:gdLst/>
            <a:ahLst/>
            <a:cxnLst/>
            <a:rect r="r" b="b" t="t" l="l"/>
            <a:pathLst>
              <a:path h="3024000" w="3024000">
                <a:moveTo>
                  <a:pt x="3024000" y="0"/>
                </a:moveTo>
                <a:lnTo>
                  <a:pt x="0" y="0"/>
                </a:lnTo>
                <a:lnTo>
                  <a:pt x="0" y="3024000"/>
                </a:lnTo>
                <a:lnTo>
                  <a:pt x="3024000" y="3024000"/>
                </a:lnTo>
                <a:lnTo>
                  <a:pt x="30240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207600" y="170393"/>
            <a:ext cx="4276800" cy="303264"/>
          </a:xfrm>
          <a:custGeom>
            <a:avLst/>
            <a:gdLst/>
            <a:ahLst/>
            <a:cxnLst/>
            <a:rect r="r" b="b" t="t" l="l"/>
            <a:pathLst>
              <a:path h="303264" w="4276800">
                <a:moveTo>
                  <a:pt x="0" y="0"/>
                </a:moveTo>
                <a:lnTo>
                  <a:pt x="4276800" y="0"/>
                </a:lnTo>
                <a:lnTo>
                  <a:pt x="4276800" y="303264"/>
                </a:lnTo>
                <a:lnTo>
                  <a:pt x="0" y="303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8631">
            <a:off x="4941690" y="4988703"/>
            <a:ext cx="808621" cy="1199050"/>
          </a:xfrm>
          <a:custGeom>
            <a:avLst/>
            <a:gdLst/>
            <a:ahLst/>
            <a:cxnLst/>
            <a:rect r="r" b="b" t="t" l="l"/>
            <a:pathLst>
              <a:path h="1199050" w="808621">
                <a:moveTo>
                  <a:pt x="0" y="0"/>
                </a:moveTo>
                <a:lnTo>
                  <a:pt x="808620" y="0"/>
                </a:lnTo>
                <a:lnTo>
                  <a:pt x="808620" y="1199050"/>
                </a:lnTo>
                <a:lnTo>
                  <a:pt x="0" y="11990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05586" y="5338038"/>
            <a:ext cx="1297170" cy="964121"/>
          </a:xfrm>
          <a:custGeom>
            <a:avLst/>
            <a:gdLst/>
            <a:ahLst/>
            <a:cxnLst/>
            <a:rect r="r" b="b" t="t" l="l"/>
            <a:pathLst>
              <a:path h="964121" w="1297170">
                <a:moveTo>
                  <a:pt x="0" y="0"/>
                </a:moveTo>
                <a:lnTo>
                  <a:pt x="1297170" y="0"/>
                </a:lnTo>
                <a:lnTo>
                  <a:pt x="1297170" y="964121"/>
                </a:lnTo>
                <a:lnTo>
                  <a:pt x="0" y="96412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553642">
            <a:off x="7555001" y="5418937"/>
            <a:ext cx="1297170" cy="964121"/>
          </a:xfrm>
          <a:custGeom>
            <a:avLst/>
            <a:gdLst/>
            <a:ahLst/>
            <a:cxnLst/>
            <a:rect r="r" b="b" t="t" l="l"/>
            <a:pathLst>
              <a:path h="964121" w="1297170">
                <a:moveTo>
                  <a:pt x="0" y="0"/>
                </a:moveTo>
                <a:lnTo>
                  <a:pt x="1297170" y="0"/>
                </a:lnTo>
                <a:lnTo>
                  <a:pt x="1297170" y="964120"/>
                </a:lnTo>
                <a:lnTo>
                  <a:pt x="0" y="9641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609084" y="3100061"/>
            <a:ext cx="5473832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>
                <a:solidFill>
                  <a:srgbClr val="003A89"/>
                </a:solidFill>
                <a:latin typeface="Burgues Script"/>
                <a:ea typeface="Burgues Script"/>
                <a:cs typeface="Burgues Script"/>
                <a:sym typeface="Burgues Script"/>
              </a:rPr>
              <a:t>Büşra Kara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72241" y="4057243"/>
            <a:ext cx="8547518" cy="5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Okulumuzdaki eğitim ve öğretim sürecini başarılı bir şekilde tamamladığınız için bu belgeyi almaya hak kazandınız. Başarılarınızın devamını dileriz.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302354" y="1538359"/>
            <a:ext cx="6087293" cy="788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Hagrid"/>
                <a:ea typeface="Hagrid"/>
                <a:cs typeface="Hagrid"/>
                <a:sym typeface="Hagrid"/>
              </a:rPr>
              <a:t>Mezuniyet Belgesi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244445" y="1323924"/>
            <a:ext cx="6087293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Hagrid"/>
                <a:ea typeface="Hagrid"/>
                <a:cs typeface="Hagrid"/>
                <a:sym typeface="Hagrid"/>
              </a:rPr>
              <a:t>Altınbaş Anadolu Lisesi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609084" y="2688344"/>
            <a:ext cx="5473832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Sevgili Öğrencimiz ;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92911" y="5347563"/>
            <a:ext cx="2591006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Okul Müdürü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92911" y="5073878"/>
            <a:ext cx="2591006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Helin Kınay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908083" y="5347563"/>
            <a:ext cx="2591006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Okul Müdür Yardımcısı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908083" y="5073878"/>
            <a:ext cx="2591006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Sarabun"/>
                <a:ea typeface="Sarabun"/>
                <a:cs typeface="Sarabun"/>
                <a:sym typeface="Sarabun"/>
              </a:rPr>
              <a:t>Rasim Sarı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DAGcYO84l7I</dc:identifier>
  <dcterms:modified xsi:type="dcterms:W3CDTF">2011-08-01T06:04:30Z</dcterms:modified>
  <cp:revision>1</cp:revision>
  <dc:title>Beyaz Lacivert Minimal Sade Mezuniyet Belgesi</dc:title>
</cp:coreProperties>
</file>