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1704638" cy="6583363"/>
  <p:notesSz cx="6858000" cy="9144000"/>
  <p:custDataLst>
    <p:tags r:id="rId15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C0ABA4"/>
    <a:srgbClr val="BFB4B0"/>
    <a:srgbClr val="E0E2E4"/>
    <a:srgbClr val="E9E0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84" d="100"/>
          <a:sy n="84" d="100"/>
        </p:scale>
        <p:origin x="-1686" y="-738"/>
      </p:cViewPr>
      <p:guideLst>
        <p:guide orient="horz" pos="2074"/>
        <p:guide pos="368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D95F150-9912-B84A-8FEE-813350A48F22}" type="doc">
      <dgm:prSet loTypeId="urn:microsoft.com/office/officeart/2005/8/layout/orgChart1" loCatId="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891FD94-7404-7447-A50F-35195F33517B}">
      <dgm:prSet phldrT="[Text]" custT="1"/>
      <dgm:spPr/>
      <dgm:t>
        <a:bodyPr/>
        <a:lstStyle/>
        <a:p>
          <a:r>
            <a:rPr lang="tr-TR" sz="2800" b="1" dirty="0" smtClean="0">
              <a:solidFill>
                <a:schemeClr val="tx2"/>
              </a:solidFill>
            </a:rPr>
            <a:t>GÖRÜŞ BİRLİĞİNE VARILAN KONULAR</a:t>
          </a:r>
          <a:endParaRPr lang="en-US" sz="2800" dirty="0">
            <a:solidFill>
              <a:schemeClr val="tx2"/>
            </a:solidFill>
          </a:endParaRPr>
        </a:p>
      </dgm:t>
    </dgm:pt>
    <dgm:pt modelId="{853932BE-5B17-EB40-B198-42A16D34EFAC}" type="parTrans" cxnId="{B2F96768-C2AD-AC4C-99BD-D2639EED39A5}">
      <dgm:prSet/>
      <dgm:spPr/>
      <dgm:t>
        <a:bodyPr/>
        <a:lstStyle/>
        <a:p>
          <a:endParaRPr lang="en-US"/>
        </a:p>
      </dgm:t>
    </dgm:pt>
    <dgm:pt modelId="{5C4C78B4-29E9-0041-B030-D9F8C59FA597}" type="sibTrans" cxnId="{B2F96768-C2AD-AC4C-99BD-D2639EED39A5}">
      <dgm:prSet/>
      <dgm:spPr/>
      <dgm:t>
        <a:bodyPr/>
        <a:lstStyle/>
        <a:p>
          <a:endParaRPr lang="en-US"/>
        </a:p>
      </dgm:t>
    </dgm:pt>
    <dgm:pt modelId="{18C1CBA0-BA79-5B44-A42B-2A03CBBD2A01}" type="asst">
      <dgm:prSet phldrT="[Text]" custT="1"/>
      <dgm:spPr/>
      <dgm:t>
        <a:bodyPr/>
        <a:lstStyle/>
        <a:p>
          <a:r>
            <a:rPr lang="en-US" sz="2200" dirty="0" smtClean="0"/>
            <a:t>İstanbul </a:t>
          </a:r>
          <a:r>
            <a:rPr lang="en-US" sz="2200" dirty="0" err="1" smtClean="0"/>
            <a:t>Hükümeti</a:t>
          </a:r>
          <a:r>
            <a:rPr lang="en-US" sz="2200" dirty="0" smtClean="0"/>
            <a:t> Erzurum </a:t>
          </a:r>
          <a:r>
            <a:rPr lang="en-US" sz="2200" dirty="0" err="1" smtClean="0"/>
            <a:t>ve</a:t>
          </a:r>
          <a:r>
            <a:rPr lang="en-US" sz="2200" dirty="0" smtClean="0"/>
            <a:t> Sivas </a:t>
          </a:r>
          <a:r>
            <a:rPr lang="tr-TR" sz="2200" dirty="0" smtClean="0"/>
            <a:t>K</a:t>
          </a:r>
          <a:r>
            <a:rPr lang="en-US" sz="2200" dirty="0" err="1" smtClean="0"/>
            <a:t>ongresi</a:t>
          </a:r>
          <a:r>
            <a:rPr lang="en-US" sz="2200" dirty="0" smtClean="0"/>
            <a:t> </a:t>
          </a:r>
          <a:r>
            <a:rPr lang="en-US" sz="2200" dirty="0" err="1" smtClean="0"/>
            <a:t>kararlarını</a:t>
          </a:r>
          <a:r>
            <a:rPr lang="en-US" sz="2200" dirty="0" smtClean="0"/>
            <a:t> </a:t>
          </a:r>
          <a:r>
            <a:rPr lang="en-US" sz="2200" dirty="0" err="1" smtClean="0"/>
            <a:t>kabul</a:t>
          </a:r>
          <a:r>
            <a:rPr lang="en-US" sz="2200" dirty="0" smtClean="0"/>
            <a:t> </a:t>
          </a:r>
          <a:r>
            <a:rPr lang="en-US" sz="2200" dirty="0" err="1" smtClean="0"/>
            <a:t>edecek</a:t>
          </a:r>
          <a:r>
            <a:rPr lang="en-US" sz="2200" dirty="0" smtClean="0"/>
            <a:t>. </a:t>
          </a:r>
          <a:endParaRPr lang="en-US" sz="2400" dirty="0">
            <a:solidFill>
              <a:schemeClr val="bg1"/>
            </a:solidFill>
          </a:endParaRPr>
        </a:p>
      </dgm:t>
    </dgm:pt>
    <dgm:pt modelId="{419A9E42-8B71-7D41-80D6-FC4956D2C97F}" type="sibTrans" cxnId="{E824DD42-C66B-0D46-A408-F4FF9E21C799}">
      <dgm:prSet/>
      <dgm:spPr/>
      <dgm:t>
        <a:bodyPr/>
        <a:lstStyle/>
        <a:p>
          <a:endParaRPr lang="en-US"/>
        </a:p>
      </dgm:t>
    </dgm:pt>
    <dgm:pt modelId="{A4612DEA-488C-9A41-BBA8-6857F37695F9}" type="parTrans" cxnId="{E824DD42-C66B-0D46-A408-F4FF9E21C799}">
      <dgm:prSet/>
      <dgm:spPr/>
      <dgm:t>
        <a:bodyPr/>
        <a:lstStyle/>
        <a:p>
          <a:endParaRPr lang="en-US"/>
        </a:p>
      </dgm:t>
    </dgm:pt>
    <dgm:pt modelId="{0E2840C2-2C8E-FD41-AB7C-AE2532F57893}" type="asst">
      <dgm:prSet custT="1"/>
      <dgm:spPr/>
      <dgm:t>
        <a:bodyPr/>
        <a:lstStyle/>
        <a:p>
          <a:r>
            <a:rPr lang="en-US" sz="2200" dirty="0" smtClean="0">
              <a:solidFill>
                <a:srgbClr val="FFFFFF"/>
              </a:solidFill>
            </a:rPr>
            <a:t>Yap</a:t>
          </a:r>
          <a:r>
            <a:rPr lang="tr-TR" sz="2200" dirty="0" err="1" smtClean="0">
              <a:solidFill>
                <a:srgbClr val="FFFFFF"/>
              </a:solidFill>
            </a:rPr>
            <a:t>ılan</a:t>
          </a:r>
          <a:r>
            <a:rPr lang="en-US" sz="2200" dirty="0" smtClean="0">
              <a:solidFill>
                <a:srgbClr val="FFFFFF"/>
              </a:solidFill>
            </a:rPr>
            <a:t> </a:t>
          </a:r>
          <a:r>
            <a:rPr lang="en-US" sz="2200" dirty="0" err="1" smtClean="0">
              <a:solidFill>
                <a:srgbClr val="FFFFFF"/>
              </a:solidFill>
            </a:rPr>
            <a:t>barış</a:t>
          </a:r>
          <a:r>
            <a:rPr lang="en-US" sz="2200" dirty="0" smtClean="0">
              <a:solidFill>
                <a:srgbClr val="FFFFFF"/>
              </a:solidFill>
            </a:rPr>
            <a:t> </a:t>
          </a:r>
          <a:r>
            <a:rPr lang="en-US" sz="2200" dirty="0" err="1" smtClean="0">
              <a:solidFill>
                <a:srgbClr val="FFFFFF"/>
              </a:solidFill>
            </a:rPr>
            <a:t>görüşmelerinde</a:t>
          </a:r>
          <a:r>
            <a:rPr lang="en-US" sz="2200" dirty="0" smtClean="0">
              <a:solidFill>
                <a:srgbClr val="FFFFFF"/>
              </a:solidFill>
            </a:rPr>
            <a:t> </a:t>
          </a:r>
          <a:r>
            <a:rPr lang="en-US" sz="2200" dirty="0" err="1" smtClean="0">
              <a:solidFill>
                <a:srgbClr val="FFFFFF"/>
              </a:solidFill>
            </a:rPr>
            <a:t>Temsil</a:t>
          </a:r>
          <a:r>
            <a:rPr lang="en-US" sz="2200" dirty="0" smtClean="0">
              <a:solidFill>
                <a:srgbClr val="FFFFFF"/>
              </a:solidFill>
            </a:rPr>
            <a:t> </a:t>
          </a:r>
          <a:r>
            <a:rPr lang="en-US" sz="2200" dirty="0" err="1" smtClean="0">
              <a:solidFill>
                <a:srgbClr val="FFFFFF"/>
              </a:solidFill>
            </a:rPr>
            <a:t>Heyeti</a:t>
          </a:r>
          <a:r>
            <a:rPr lang="tr-TR" sz="2200" dirty="0" smtClean="0">
              <a:solidFill>
                <a:srgbClr val="FFFFFF"/>
              </a:solidFill>
            </a:rPr>
            <a:t>’</a:t>
          </a:r>
          <a:r>
            <a:rPr lang="en-US" sz="2200" dirty="0" err="1" smtClean="0">
              <a:solidFill>
                <a:srgbClr val="FFFFFF"/>
              </a:solidFill>
            </a:rPr>
            <a:t>nin</a:t>
          </a:r>
          <a:r>
            <a:rPr lang="en-US" sz="2200" dirty="0" smtClean="0">
              <a:solidFill>
                <a:srgbClr val="FFFFFF"/>
              </a:solidFill>
            </a:rPr>
            <a:t>  </a:t>
          </a:r>
          <a:r>
            <a:rPr lang="en-US" sz="2200" dirty="0" err="1" smtClean="0">
              <a:solidFill>
                <a:srgbClr val="FFFFFF"/>
              </a:solidFill>
            </a:rPr>
            <a:t>görüşü</a:t>
          </a:r>
          <a:r>
            <a:rPr lang="tr-TR" sz="2200" dirty="0" smtClean="0">
              <a:solidFill>
                <a:srgbClr val="FFFFFF"/>
              </a:solidFill>
            </a:rPr>
            <a:t> alınacak.</a:t>
          </a:r>
          <a:endParaRPr lang="en-US" sz="2200" dirty="0">
            <a:solidFill>
              <a:srgbClr val="FFFFFF"/>
            </a:solidFill>
          </a:endParaRPr>
        </a:p>
      </dgm:t>
    </dgm:pt>
    <dgm:pt modelId="{D037B284-DB4C-9948-A869-AB96786F8273}" type="parTrans" cxnId="{2F78BBC4-60CC-AB4A-9D21-9636DCB4E142}">
      <dgm:prSet/>
      <dgm:spPr/>
      <dgm:t>
        <a:bodyPr/>
        <a:lstStyle/>
        <a:p>
          <a:endParaRPr lang="en-US"/>
        </a:p>
      </dgm:t>
    </dgm:pt>
    <dgm:pt modelId="{C763E2CA-D320-5E40-B7D1-B12E26AF9E8A}" type="sibTrans" cxnId="{2F78BBC4-60CC-AB4A-9D21-9636DCB4E142}">
      <dgm:prSet/>
      <dgm:spPr/>
      <dgm:t>
        <a:bodyPr/>
        <a:lstStyle/>
        <a:p>
          <a:endParaRPr lang="en-US"/>
        </a:p>
      </dgm:t>
    </dgm:pt>
    <dgm:pt modelId="{8E77CBB6-9FF2-6248-8AE4-C1675DE2A39C}" type="asst">
      <dgm:prSet custT="1"/>
      <dgm:spPr/>
      <dgm:t>
        <a:bodyPr/>
        <a:lstStyle/>
        <a:p>
          <a:r>
            <a:rPr lang="en-US" sz="2200" dirty="0" err="1" smtClean="0"/>
            <a:t>Mebusan</a:t>
          </a:r>
          <a:r>
            <a:rPr lang="en-US" sz="2200" dirty="0" smtClean="0"/>
            <a:t> </a:t>
          </a:r>
          <a:r>
            <a:rPr lang="en-US" sz="2200" dirty="0" err="1" smtClean="0"/>
            <a:t>Meclisi</a:t>
          </a:r>
          <a:r>
            <a:rPr lang="en-US" sz="2200" dirty="0" smtClean="0"/>
            <a:t> </a:t>
          </a:r>
          <a:r>
            <a:rPr lang="en-US" sz="2200" dirty="0" err="1" smtClean="0"/>
            <a:t>açılacak</a:t>
          </a:r>
          <a:r>
            <a:rPr lang="en-US" sz="2200" dirty="0" smtClean="0"/>
            <a:t>.</a:t>
          </a:r>
          <a:endParaRPr lang="en-US" sz="2200" dirty="0"/>
        </a:p>
      </dgm:t>
    </dgm:pt>
    <dgm:pt modelId="{0A2F2BB7-313A-244A-8A35-38B6D0BFDE90}" type="parTrans" cxnId="{586457C6-DBD0-854F-B535-374369698FB8}">
      <dgm:prSet/>
      <dgm:spPr/>
      <dgm:t>
        <a:bodyPr/>
        <a:lstStyle/>
        <a:p>
          <a:endParaRPr lang="en-US"/>
        </a:p>
      </dgm:t>
    </dgm:pt>
    <dgm:pt modelId="{8B4811AC-A89C-ED4E-ABDE-6D98F28798D3}" type="sibTrans" cxnId="{586457C6-DBD0-854F-B535-374369698FB8}">
      <dgm:prSet/>
      <dgm:spPr/>
      <dgm:t>
        <a:bodyPr/>
        <a:lstStyle/>
        <a:p>
          <a:endParaRPr lang="en-US"/>
        </a:p>
      </dgm:t>
    </dgm:pt>
    <dgm:pt modelId="{3843CA93-3DB4-F746-A44C-DC8047CAB013}" type="asst">
      <dgm:prSet custT="1"/>
      <dgm:spPr/>
      <dgm:t>
        <a:bodyPr/>
        <a:lstStyle/>
        <a:p>
          <a:r>
            <a:rPr lang="tr-TR" sz="2200" dirty="0" smtClean="0"/>
            <a:t>Milli Meclis, İstanbul dışında bir şehirde açılacak.</a:t>
          </a:r>
        </a:p>
      </dgm:t>
    </dgm:pt>
    <dgm:pt modelId="{4717861F-0308-2841-9224-AF7D87EA9A77}" type="parTrans" cxnId="{D8A23DFF-491C-5846-9CC2-35545CD28FDF}">
      <dgm:prSet/>
      <dgm:spPr/>
      <dgm:t>
        <a:bodyPr/>
        <a:lstStyle/>
        <a:p>
          <a:endParaRPr lang="en-US"/>
        </a:p>
      </dgm:t>
    </dgm:pt>
    <dgm:pt modelId="{87C90034-972F-784E-B579-7C43932AC0F0}" type="sibTrans" cxnId="{D8A23DFF-491C-5846-9CC2-35545CD28FDF}">
      <dgm:prSet/>
      <dgm:spPr/>
      <dgm:t>
        <a:bodyPr/>
        <a:lstStyle/>
        <a:p>
          <a:endParaRPr lang="en-US"/>
        </a:p>
      </dgm:t>
    </dgm:pt>
    <dgm:pt modelId="{641D15AD-E672-8E4B-B2E2-44515A658476}" type="pres">
      <dgm:prSet presAssocID="{1D95F150-9912-B84A-8FEE-813350A48F2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DA9D4DB-7DC9-F341-80FD-A8BED0465D80}" type="pres">
      <dgm:prSet presAssocID="{5891FD94-7404-7447-A50F-35195F33517B}" presName="hierRoot1" presStyleCnt="0">
        <dgm:presLayoutVars>
          <dgm:hierBranch val="init"/>
        </dgm:presLayoutVars>
      </dgm:prSet>
      <dgm:spPr/>
    </dgm:pt>
    <dgm:pt modelId="{B9033822-DD24-4149-BEFE-5AC8304C4B98}" type="pres">
      <dgm:prSet presAssocID="{5891FD94-7404-7447-A50F-35195F33517B}" presName="rootComposite1" presStyleCnt="0"/>
      <dgm:spPr/>
    </dgm:pt>
    <dgm:pt modelId="{77B18D2D-0A1C-1041-B3E7-E9BE6F72E7A7}" type="pres">
      <dgm:prSet presAssocID="{5891FD94-7404-7447-A50F-35195F33517B}" presName="rootText1" presStyleLbl="node0" presStyleIdx="0" presStyleCnt="1" custScaleX="559966" custScaleY="141726" custLinFactNeighborX="177" custLinFactNeighborY="-7807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67F4EF7-B28A-1E4E-8CB7-E59572839FC7}" type="pres">
      <dgm:prSet presAssocID="{5891FD94-7404-7447-A50F-35195F33517B}" presName="rootConnector1" presStyleLbl="node1" presStyleIdx="0" presStyleCnt="0"/>
      <dgm:spPr/>
      <dgm:t>
        <a:bodyPr/>
        <a:lstStyle/>
        <a:p>
          <a:endParaRPr lang="en-US"/>
        </a:p>
      </dgm:t>
    </dgm:pt>
    <dgm:pt modelId="{2E8B83B4-F926-2E44-AC1B-50F10B3D47EB}" type="pres">
      <dgm:prSet presAssocID="{5891FD94-7404-7447-A50F-35195F33517B}" presName="hierChild2" presStyleCnt="0"/>
      <dgm:spPr/>
    </dgm:pt>
    <dgm:pt modelId="{ACC3F3C1-FA07-E34F-9FB4-9D1E57DCC161}" type="pres">
      <dgm:prSet presAssocID="{5891FD94-7404-7447-A50F-35195F33517B}" presName="hierChild3" presStyleCnt="0"/>
      <dgm:spPr/>
    </dgm:pt>
    <dgm:pt modelId="{E9A26B52-7AD7-B94E-B99F-A8D9D8C89BF4}" type="pres">
      <dgm:prSet presAssocID="{A4612DEA-488C-9A41-BBA8-6857F37695F9}" presName="Name111" presStyleLbl="parChTrans1D2" presStyleIdx="0" presStyleCnt="4"/>
      <dgm:spPr/>
      <dgm:t>
        <a:bodyPr/>
        <a:lstStyle/>
        <a:p>
          <a:endParaRPr lang="en-US"/>
        </a:p>
      </dgm:t>
    </dgm:pt>
    <dgm:pt modelId="{0A487DEB-FC6A-9543-886C-29BA9FAC54C0}" type="pres">
      <dgm:prSet presAssocID="{18C1CBA0-BA79-5B44-A42B-2A03CBBD2A01}" presName="hierRoot3" presStyleCnt="0">
        <dgm:presLayoutVars>
          <dgm:hierBranch val="init"/>
        </dgm:presLayoutVars>
      </dgm:prSet>
      <dgm:spPr/>
    </dgm:pt>
    <dgm:pt modelId="{24B014D2-E696-E94E-ABDD-F759FCCB4DDC}" type="pres">
      <dgm:prSet presAssocID="{18C1CBA0-BA79-5B44-A42B-2A03CBBD2A01}" presName="rootComposite3" presStyleCnt="0"/>
      <dgm:spPr/>
    </dgm:pt>
    <dgm:pt modelId="{7D6521F2-847F-EB40-9E46-5564F95043C7}" type="pres">
      <dgm:prSet presAssocID="{18C1CBA0-BA79-5B44-A42B-2A03CBBD2A01}" presName="rootText3" presStyleLbl="asst1" presStyleIdx="0" presStyleCnt="4" custScaleX="330424" custScaleY="112659" custLinFactNeighborX="-14748" custLinFactNeighborY="-3325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A0C9F89-8715-D440-81D5-465C77C00DFA}" type="pres">
      <dgm:prSet presAssocID="{18C1CBA0-BA79-5B44-A42B-2A03CBBD2A01}" presName="rootConnector3" presStyleLbl="asst1" presStyleIdx="0" presStyleCnt="4"/>
      <dgm:spPr/>
      <dgm:t>
        <a:bodyPr/>
        <a:lstStyle/>
        <a:p>
          <a:endParaRPr lang="en-US"/>
        </a:p>
      </dgm:t>
    </dgm:pt>
    <dgm:pt modelId="{74BDE6CE-EDA7-1344-A08A-F4000EF686CB}" type="pres">
      <dgm:prSet presAssocID="{18C1CBA0-BA79-5B44-A42B-2A03CBBD2A01}" presName="hierChild6" presStyleCnt="0"/>
      <dgm:spPr/>
    </dgm:pt>
    <dgm:pt modelId="{0C823539-2A7F-A74E-9712-FC53A57F0D64}" type="pres">
      <dgm:prSet presAssocID="{18C1CBA0-BA79-5B44-A42B-2A03CBBD2A01}" presName="hierChild7" presStyleCnt="0"/>
      <dgm:spPr/>
    </dgm:pt>
    <dgm:pt modelId="{C010F2CF-1992-384D-9E8E-E21BB0D1294F}" type="pres">
      <dgm:prSet presAssocID="{D037B284-DB4C-9948-A869-AB96786F8273}" presName="Name111" presStyleLbl="parChTrans1D2" presStyleIdx="1" presStyleCnt="4"/>
      <dgm:spPr/>
      <dgm:t>
        <a:bodyPr/>
        <a:lstStyle/>
        <a:p>
          <a:endParaRPr lang="en-US"/>
        </a:p>
      </dgm:t>
    </dgm:pt>
    <dgm:pt modelId="{47F581FD-61D6-614A-A5B8-5D5260E3ED67}" type="pres">
      <dgm:prSet presAssocID="{0E2840C2-2C8E-FD41-AB7C-AE2532F57893}" presName="hierRoot3" presStyleCnt="0">
        <dgm:presLayoutVars>
          <dgm:hierBranch val="init"/>
        </dgm:presLayoutVars>
      </dgm:prSet>
      <dgm:spPr/>
    </dgm:pt>
    <dgm:pt modelId="{1AC693CA-1536-3D44-B3E9-C1E37FCB74BA}" type="pres">
      <dgm:prSet presAssocID="{0E2840C2-2C8E-FD41-AB7C-AE2532F57893}" presName="rootComposite3" presStyleCnt="0"/>
      <dgm:spPr/>
    </dgm:pt>
    <dgm:pt modelId="{94C69366-ED8F-C64C-8378-3F1B0483D772}" type="pres">
      <dgm:prSet presAssocID="{0E2840C2-2C8E-FD41-AB7C-AE2532F57893}" presName="rootText3" presStyleLbl="asst1" presStyleIdx="1" presStyleCnt="4" custScaleX="390046" custLinFactNeighborX="0" custLinFactNeighborY="-2666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17FD26C-2FC4-8B4F-A672-0CCC5B532744}" type="pres">
      <dgm:prSet presAssocID="{0E2840C2-2C8E-FD41-AB7C-AE2532F57893}" presName="rootConnector3" presStyleLbl="asst1" presStyleIdx="1" presStyleCnt="4"/>
      <dgm:spPr/>
      <dgm:t>
        <a:bodyPr/>
        <a:lstStyle/>
        <a:p>
          <a:endParaRPr lang="en-US"/>
        </a:p>
      </dgm:t>
    </dgm:pt>
    <dgm:pt modelId="{D8A17B8A-FE44-FD46-9ED4-AC0572D4A956}" type="pres">
      <dgm:prSet presAssocID="{0E2840C2-2C8E-FD41-AB7C-AE2532F57893}" presName="hierChild6" presStyleCnt="0"/>
      <dgm:spPr/>
    </dgm:pt>
    <dgm:pt modelId="{A7FCAC84-A7F5-0046-8C77-A5EB49C9CE5F}" type="pres">
      <dgm:prSet presAssocID="{0E2840C2-2C8E-FD41-AB7C-AE2532F57893}" presName="hierChild7" presStyleCnt="0"/>
      <dgm:spPr/>
    </dgm:pt>
    <dgm:pt modelId="{E9701F20-D037-794E-9BA1-64394DA1BB69}" type="pres">
      <dgm:prSet presAssocID="{0A2F2BB7-313A-244A-8A35-38B6D0BFDE90}" presName="Name111" presStyleLbl="parChTrans1D2" presStyleIdx="2" presStyleCnt="4"/>
      <dgm:spPr/>
      <dgm:t>
        <a:bodyPr/>
        <a:lstStyle/>
        <a:p>
          <a:endParaRPr lang="en-US"/>
        </a:p>
      </dgm:t>
    </dgm:pt>
    <dgm:pt modelId="{02270B78-88CE-F543-B6BD-4DB61E9BA364}" type="pres">
      <dgm:prSet presAssocID="{8E77CBB6-9FF2-6248-8AE4-C1675DE2A39C}" presName="hierRoot3" presStyleCnt="0">
        <dgm:presLayoutVars>
          <dgm:hierBranch val="init"/>
        </dgm:presLayoutVars>
      </dgm:prSet>
      <dgm:spPr/>
    </dgm:pt>
    <dgm:pt modelId="{3B3B0B9F-070E-FC45-8DB0-172DA2585586}" type="pres">
      <dgm:prSet presAssocID="{8E77CBB6-9FF2-6248-8AE4-C1675DE2A39C}" presName="rootComposite3" presStyleCnt="0"/>
      <dgm:spPr/>
    </dgm:pt>
    <dgm:pt modelId="{1BC370D6-B43C-4049-9138-2698CE07F9AC}" type="pres">
      <dgm:prSet presAssocID="{8E77CBB6-9FF2-6248-8AE4-C1675DE2A39C}" presName="rootText3" presStyleLbl="asst1" presStyleIdx="2" presStyleCnt="4" custScaleX="33335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8E13B5B-95BF-C14E-96C0-31655CEA5134}" type="pres">
      <dgm:prSet presAssocID="{8E77CBB6-9FF2-6248-8AE4-C1675DE2A39C}" presName="rootConnector3" presStyleLbl="asst1" presStyleIdx="2" presStyleCnt="4"/>
      <dgm:spPr/>
      <dgm:t>
        <a:bodyPr/>
        <a:lstStyle/>
        <a:p>
          <a:endParaRPr lang="en-US"/>
        </a:p>
      </dgm:t>
    </dgm:pt>
    <dgm:pt modelId="{960E0CCF-9ED7-5949-B804-F838E363974A}" type="pres">
      <dgm:prSet presAssocID="{8E77CBB6-9FF2-6248-8AE4-C1675DE2A39C}" presName="hierChild6" presStyleCnt="0"/>
      <dgm:spPr/>
    </dgm:pt>
    <dgm:pt modelId="{3841EF70-1386-9A49-809F-C4B3DAC286B5}" type="pres">
      <dgm:prSet presAssocID="{8E77CBB6-9FF2-6248-8AE4-C1675DE2A39C}" presName="hierChild7" presStyleCnt="0"/>
      <dgm:spPr/>
    </dgm:pt>
    <dgm:pt modelId="{79F2CD96-D922-084B-AAF9-2AB3B890BFFB}" type="pres">
      <dgm:prSet presAssocID="{4717861F-0308-2841-9224-AF7D87EA9A77}" presName="Name111" presStyleLbl="parChTrans1D2" presStyleIdx="3" presStyleCnt="4"/>
      <dgm:spPr/>
      <dgm:t>
        <a:bodyPr/>
        <a:lstStyle/>
        <a:p>
          <a:endParaRPr lang="en-US"/>
        </a:p>
      </dgm:t>
    </dgm:pt>
    <dgm:pt modelId="{98606F0F-9AD1-3B40-99B7-497C819D51A5}" type="pres">
      <dgm:prSet presAssocID="{3843CA93-3DB4-F746-A44C-DC8047CAB013}" presName="hierRoot3" presStyleCnt="0">
        <dgm:presLayoutVars>
          <dgm:hierBranch val="init"/>
        </dgm:presLayoutVars>
      </dgm:prSet>
      <dgm:spPr/>
    </dgm:pt>
    <dgm:pt modelId="{1EA816AA-6E62-5E47-8634-4EF8A016806D}" type="pres">
      <dgm:prSet presAssocID="{3843CA93-3DB4-F746-A44C-DC8047CAB013}" presName="rootComposite3" presStyleCnt="0"/>
      <dgm:spPr/>
    </dgm:pt>
    <dgm:pt modelId="{F4FC26A4-8AE7-FB48-AEE5-A83F27277E87}" type="pres">
      <dgm:prSet presAssocID="{3843CA93-3DB4-F746-A44C-DC8047CAB013}" presName="rootText3" presStyleLbl="asst1" presStyleIdx="3" presStyleCnt="4" custScaleX="39010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7F33E33-2066-C743-B539-FC8012491C77}" type="pres">
      <dgm:prSet presAssocID="{3843CA93-3DB4-F746-A44C-DC8047CAB013}" presName="rootConnector3" presStyleLbl="asst1" presStyleIdx="3" presStyleCnt="4"/>
      <dgm:spPr/>
      <dgm:t>
        <a:bodyPr/>
        <a:lstStyle/>
        <a:p>
          <a:endParaRPr lang="en-US"/>
        </a:p>
      </dgm:t>
    </dgm:pt>
    <dgm:pt modelId="{AE38934A-3DAD-A341-9F80-83CDE8FF7012}" type="pres">
      <dgm:prSet presAssocID="{3843CA93-3DB4-F746-A44C-DC8047CAB013}" presName="hierChild6" presStyleCnt="0"/>
      <dgm:spPr/>
    </dgm:pt>
    <dgm:pt modelId="{21E753EB-DA44-1E40-A9E9-683CB383A98A}" type="pres">
      <dgm:prSet presAssocID="{3843CA93-3DB4-F746-A44C-DC8047CAB013}" presName="hierChild7" presStyleCnt="0"/>
      <dgm:spPr/>
    </dgm:pt>
  </dgm:ptLst>
  <dgm:cxnLst>
    <dgm:cxn modelId="{32011B3A-89AB-3B4C-B9C1-3E5C3AEAE7D3}" type="presOf" srcId="{4717861F-0308-2841-9224-AF7D87EA9A77}" destId="{79F2CD96-D922-084B-AAF9-2AB3B890BFFB}" srcOrd="0" destOrd="0" presId="urn:microsoft.com/office/officeart/2005/8/layout/orgChart1"/>
    <dgm:cxn modelId="{8DA89260-F71A-3747-8A8C-61A8A6CF3E33}" type="presOf" srcId="{18C1CBA0-BA79-5B44-A42B-2A03CBBD2A01}" destId="{7D6521F2-847F-EB40-9E46-5564F95043C7}" srcOrd="0" destOrd="0" presId="urn:microsoft.com/office/officeart/2005/8/layout/orgChart1"/>
    <dgm:cxn modelId="{50436B11-045E-0948-9058-0B85C8447E59}" type="presOf" srcId="{5891FD94-7404-7447-A50F-35195F33517B}" destId="{967F4EF7-B28A-1E4E-8CB7-E59572839FC7}" srcOrd="1" destOrd="0" presId="urn:microsoft.com/office/officeart/2005/8/layout/orgChart1"/>
    <dgm:cxn modelId="{B2799CE6-3EC7-F842-B763-2730ADA5F891}" type="presOf" srcId="{A4612DEA-488C-9A41-BBA8-6857F37695F9}" destId="{E9A26B52-7AD7-B94E-B99F-A8D9D8C89BF4}" srcOrd="0" destOrd="0" presId="urn:microsoft.com/office/officeart/2005/8/layout/orgChart1"/>
    <dgm:cxn modelId="{A4A054BB-07BE-C54C-9D86-ADB306850D19}" type="presOf" srcId="{D037B284-DB4C-9948-A869-AB96786F8273}" destId="{C010F2CF-1992-384D-9E8E-E21BB0D1294F}" srcOrd="0" destOrd="0" presId="urn:microsoft.com/office/officeart/2005/8/layout/orgChart1"/>
    <dgm:cxn modelId="{B55A28EF-E7F3-C64F-BA03-E5975F5FB176}" type="presOf" srcId="{0E2840C2-2C8E-FD41-AB7C-AE2532F57893}" destId="{94C69366-ED8F-C64C-8378-3F1B0483D772}" srcOrd="0" destOrd="0" presId="urn:microsoft.com/office/officeart/2005/8/layout/orgChart1"/>
    <dgm:cxn modelId="{4BC36D7D-7976-A14D-9022-FA7AE2EC878B}" type="presOf" srcId="{3843CA93-3DB4-F746-A44C-DC8047CAB013}" destId="{C7F33E33-2066-C743-B539-FC8012491C77}" srcOrd="1" destOrd="0" presId="urn:microsoft.com/office/officeart/2005/8/layout/orgChart1"/>
    <dgm:cxn modelId="{AC836A97-2C8B-094C-B0BE-76CF4DDFA2B6}" type="presOf" srcId="{3843CA93-3DB4-F746-A44C-DC8047CAB013}" destId="{F4FC26A4-8AE7-FB48-AEE5-A83F27277E87}" srcOrd="0" destOrd="0" presId="urn:microsoft.com/office/officeart/2005/8/layout/orgChart1"/>
    <dgm:cxn modelId="{2F78BBC4-60CC-AB4A-9D21-9636DCB4E142}" srcId="{5891FD94-7404-7447-A50F-35195F33517B}" destId="{0E2840C2-2C8E-FD41-AB7C-AE2532F57893}" srcOrd="1" destOrd="0" parTransId="{D037B284-DB4C-9948-A869-AB96786F8273}" sibTransId="{C763E2CA-D320-5E40-B7D1-B12E26AF9E8A}"/>
    <dgm:cxn modelId="{6B16D7D3-5223-3149-AF37-72FAC90DF33A}" type="presOf" srcId="{0A2F2BB7-313A-244A-8A35-38B6D0BFDE90}" destId="{E9701F20-D037-794E-9BA1-64394DA1BB69}" srcOrd="0" destOrd="0" presId="urn:microsoft.com/office/officeart/2005/8/layout/orgChart1"/>
    <dgm:cxn modelId="{A79DE465-F98D-4548-8A54-080948D19891}" type="presOf" srcId="{8E77CBB6-9FF2-6248-8AE4-C1675DE2A39C}" destId="{48E13B5B-95BF-C14E-96C0-31655CEA5134}" srcOrd="1" destOrd="0" presId="urn:microsoft.com/office/officeart/2005/8/layout/orgChart1"/>
    <dgm:cxn modelId="{586457C6-DBD0-854F-B535-374369698FB8}" srcId="{5891FD94-7404-7447-A50F-35195F33517B}" destId="{8E77CBB6-9FF2-6248-8AE4-C1675DE2A39C}" srcOrd="2" destOrd="0" parTransId="{0A2F2BB7-313A-244A-8A35-38B6D0BFDE90}" sibTransId="{8B4811AC-A89C-ED4E-ABDE-6D98F28798D3}"/>
    <dgm:cxn modelId="{12AB8CCE-034E-EC4A-8EB5-C56525543041}" type="presOf" srcId="{5891FD94-7404-7447-A50F-35195F33517B}" destId="{77B18D2D-0A1C-1041-B3E7-E9BE6F72E7A7}" srcOrd="0" destOrd="0" presId="urn:microsoft.com/office/officeart/2005/8/layout/orgChart1"/>
    <dgm:cxn modelId="{D1560706-905B-A243-9414-BD221ABFB851}" type="presOf" srcId="{1D95F150-9912-B84A-8FEE-813350A48F22}" destId="{641D15AD-E672-8E4B-B2E2-44515A658476}" srcOrd="0" destOrd="0" presId="urn:microsoft.com/office/officeart/2005/8/layout/orgChart1"/>
    <dgm:cxn modelId="{E07DC00B-586A-A443-8DC6-9E139F2624D9}" type="presOf" srcId="{0E2840C2-2C8E-FD41-AB7C-AE2532F57893}" destId="{317FD26C-2FC4-8B4F-A672-0CCC5B532744}" srcOrd="1" destOrd="0" presId="urn:microsoft.com/office/officeart/2005/8/layout/orgChart1"/>
    <dgm:cxn modelId="{B2F96768-C2AD-AC4C-99BD-D2639EED39A5}" srcId="{1D95F150-9912-B84A-8FEE-813350A48F22}" destId="{5891FD94-7404-7447-A50F-35195F33517B}" srcOrd="0" destOrd="0" parTransId="{853932BE-5B17-EB40-B198-42A16D34EFAC}" sibTransId="{5C4C78B4-29E9-0041-B030-D9F8C59FA597}"/>
    <dgm:cxn modelId="{46B280B7-B306-5E49-B88D-FFDB86327028}" type="presOf" srcId="{8E77CBB6-9FF2-6248-8AE4-C1675DE2A39C}" destId="{1BC370D6-B43C-4049-9138-2698CE07F9AC}" srcOrd="0" destOrd="0" presId="urn:microsoft.com/office/officeart/2005/8/layout/orgChart1"/>
    <dgm:cxn modelId="{E824DD42-C66B-0D46-A408-F4FF9E21C799}" srcId="{5891FD94-7404-7447-A50F-35195F33517B}" destId="{18C1CBA0-BA79-5B44-A42B-2A03CBBD2A01}" srcOrd="0" destOrd="0" parTransId="{A4612DEA-488C-9A41-BBA8-6857F37695F9}" sibTransId="{419A9E42-8B71-7D41-80D6-FC4956D2C97F}"/>
    <dgm:cxn modelId="{D8A23DFF-491C-5846-9CC2-35545CD28FDF}" srcId="{5891FD94-7404-7447-A50F-35195F33517B}" destId="{3843CA93-3DB4-F746-A44C-DC8047CAB013}" srcOrd="3" destOrd="0" parTransId="{4717861F-0308-2841-9224-AF7D87EA9A77}" sibTransId="{87C90034-972F-784E-B579-7C43932AC0F0}"/>
    <dgm:cxn modelId="{4446D371-7AB0-3048-8BB7-DB6FAA526B4D}" type="presOf" srcId="{18C1CBA0-BA79-5B44-A42B-2A03CBBD2A01}" destId="{6A0C9F89-8715-D440-81D5-465C77C00DFA}" srcOrd="1" destOrd="0" presId="urn:microsoft.com/office/officeart/2005/8/layout/orgChart1"/>
    <dgm:cxn modelId="{BBAF06DF-589F-5740-8818-37B6D435DD8E}" type="presParOf" srcId="{641D15AD-E672-8E4B-B2E2-44515A658476}" destId="{1DA9D4DB-7DC9-F341-80FD-A8BED0465D80}" srcOrd="0" destOrd="0" presId="urn:microsoft.com/office/officeart/2005/8/layout/orgChart1"/>
    <dgm:cxn modelId="{9E2CA66B-E028-BB47-BF41-B5EBA9064C3D}" type="presParOf" srcId="{1DA9D4DB-7DC9-F341-80FD-A8BED0465D80}" destId="{B9033822-DD24-4149-BEFE-5AC8304C4B98}" srcOrd="0" destOrd="0" presId="urn:microsoft.com/office/officeart/2005/8/layout/orgChart1"/>
    <dgm:cxn modelId="{0FC0906B-3E16-7B44-A8BA-DDBF5601599A}" type="presParOf" srcId="{B9033822-DD24-4149-BEFE-5AC8304C4B98}" destId="{77B18D2D-0A1C-1041-B3E7-E9BE6F72E7A7}" srcOrd="0" destOrd="0" presId="urn:microsoft.com/office/officeart/2005/8/layout/orgChart1"/>
    <dgm:cxn modelId="{F08B92B1-71DB-6B4B-9F4F-0CFC98E8DE2F}" type="presParOf" srcId="{B9033822-DD24-4149-BEFE-5AC8304C4B98}" destId="{967F4EF7-B28A-1E4E-8CB7-E59572839FC7}" srcOrd="1" destOrd="0" presId="urn:microsoft.com/office/officeart/2005/8/layout/orgChart1"/>
    <dgm:cxn modelId="{66AF95AA-B18A-6D4D-BF64-71E1B66F3EDE}" type="presParOf" srcId="{1DA9D4DB-7DC9-F341-80FD-A8BED0465D80}" destId="{2E8B83B4-F926-2E44-AC1B-50F10B3D47EB}" srcOrd="1" destOrd="0" presId="urn:microsoft.com/office/officeart/2005/8/layout/orgChart1"/>
    <dgm:cxn modelId="{8B7476B1-6E91-0A4C-B1B2-4A7047721725}" type="presParOf" srcId="{1DA9D4DB-7DC9-F341-80FD-A8BED0465D80}" destId="{ACC3F3C1-FA07-E34F-9FB4-9D1E57DCC161}" srcOrd="2" destOrd="0" presId="urn:microsoft.com/office/officeart/2005/8/layout/orgChart1"/>
    <dgm:cxn modelId="{EECC2160-E668-FC4D-9BFD-1D3B52690F0B}" type="presParOf" srcId="{ACC3F3C1-FA07-E34F-9FB4-9D1E57DCC161}" destId="{E9A26B52-7AD7-B94E-B99F-A8D9D8C89BF4}" srcOrd="0" destOrd="0" presId="urn:microsoft.com/office/officeart/2005/8/layout/orgChart1"/>
    <dgm:cxn modelId="{96D9BFAA-8887-294A-9A2B-5065484DD991}" type="presParOf" srcId="{ACC3F3C1-FA07-E34F-9FB4-9D1E57DCC161}" destId="{0A487DEB-FC6A-9543-886C-29BA9FAC54C0}" srcOrd="1" destOrd="0" presId="urn:microsoft.com/office/officeart/2005/8/layout/orgChart1"/>
    <dgm:cxn modelId="{E627A90C-E949-BC43-BA05-B56E5EBCFD10}" type="presParOf" srcId="{0A487DEB-FC6A-9543-886C-29BA9FAC54C0}" destId="{24B014D2-E696-E94E-ABDD-F759FCCB4DDC}" srcOrd="0" destOrd="0" presId="urn:microsoft.com/office/officeart/2005/8/layout/orgChart1"/>
    <dgm:cxn modelId="{414C1D53-9087-4949-9ABE-80B725F80F4D}" type="presParOf" srcId="{24B014D2-E696-E94E-ABDD-F759FCCB4DDC}" destId="{7D6521F2-847F-EB40-9E46-5564F95043C7}" srcOrd="0" destOrd="0" presId="urn:microsoft.com/office/officeart/2005/8/layout/orgChart1"/>
    <dgm:cxn modelId="{A0DF390A-CD80-524A-AC02-77CFD2998CF3}" type="presParOf" srcId="{24B014D2-E696-E94E-ABDD-F759FCCB4DDC}" destId="{6A0C9F89-8715-D440-81D5-465C77C00DFA}" srcOrd="1" destOrd="0" presId="urn:microsoft.com/office/officeart/2005/8/layout/orgChart1"/>
    <dgm:cxn modelId="{72237942-B4CC-EA43-B0C2-AE0E7EDD3115}" type="presParOf" srcId="{0A487DEB-FC6A-9543-886C-29BA9FAC54C0}" destId="{74BDE6CE-EDA7-1344-A08A-F4000EF686CB}" srcOrd="1" destOrd="0" presId="urn:microsoft.com/office/officeart/2005/8/layout/orgChart1"/>
    <dgm:cxn modelId="{FA2011C7-CAF6-A542-9C9D-A49013ED9BDE}" type="presParOf" srcId="{0A487DEB-FC6A-9543-886C-29BA9FAC54C0}" destId="{0C823539-2A7F-A74E-9712-FC53A57F0D64}" srcOrd="2" destOrd="0" presId="urn:microsoft.com/office/officeart/2005/8/layout/orgChart1"/>
    <dgm:cxn modelId="{17E6D75F-7523-9F4F-83AE-A63E46F325FC}" type="presParOf" srcId="{ACC3F3C1-FA07-E34F-9FB4-9D1E57DCC161}" destId="{C010F2CF-1992-384D-9E8E-E21BB0D1294F}" srcOrd="2" destOrd="0" presId="urn:microsoft.com/office/officeart/2005/8/layout/orgChart1"/>
    <dgm:cxn modelId="{6F935DD3-85F0-0C4F-9DAD-9487AD8AD0D6}" type="presParOf" srcId="{ACC3F3C1-FA07-E34F-9FB4-9D1E57DCC161}" destId="{47F581FD-61D6-614A-A5B8-5D5260E3ED67}" srcOrd="3" destOrd="0" presId="urn:microsoft.com/office/officeart/2005/8/layout/orgChart1"/>
    <dgm:cxn modelId="{617198B2-D2FA-D34A-92E2-FBC80C95C079}" type="presParOf" srcId="{47F581FD-61D6-614A-A5B8-5D5260E3ED67}" destId="{1AC693CA-1536-3D44-B3E9-C1E37FCB74BA}" srcOrd="0" destOrd="0" presId="urn:microsoft.com/office/officeart/2005/8/layout/orgChart1"/>
    <dgm:cxn modelId="{0CB9929C-B4DF-444D-96BB-C6BA7158C816}" type="presParOf" srcId="{1AC693CA-1536-3D44-B3E9-C1E37FCB74BA}" destId="{94C69366-ED8F-C64C-8378-3F1B0483D772}" srcOrd="0" destOrd="0" presId="urn:microsoft.com/office/officeart/2005/8/layout/orgChart1"/>
    <dgm:cxn modelId="{4EF8B8AB-5274-6D4C-9495-4C471380B6BB}" type="presParOf" srcId="{1AC693CA-1536-3D44-B3E9-C1E37FCB74BA}" destId="{317FD26C-2FC4-8B4F-A672-0CCC5B532744}" srcOrd="1" destOrd="0" presId="urn:microsoft.com/office/officeart/2005/8/layout/orgChart1"/>
    <dgm:cxn modelId="{A761FC52-24FD-0647-B432-58F8B261B03A}" type="presParOf" srcId="{47F581FD-61D6-614A-A5B8-5D5260E3ED67}" destId="{D8A17B8A-FE44-FD46-9ED4-AC0572D4A956}" srcOrd="1" destOrd="0" presId="urn:microsoft.com/office/officeart/2005/8/layout/orgChart1"/>
    <dgm:cxn modelId="{D3D01753-60B8-AD4E-88A0-3F8CCC868850}" type="presParOf" srcId="{47F581FD-61D6-614A-A5B8-5D5260E3ED67}" destId="{A7FCAC84-A7F5-0046-8C77-A5EB49C9CE5F}" srcOrd="2" destOrd="0" presId="urn:microsoft.com/office/officeart/2005/8/layout/orgChart1"/>
    <dgm:cxn modelId="{37423727-8D1F-0A43-92DE-C66B1C77510A}" type="presParOf" srcId="{ACC3F3C1-FA07-E34F-9FB4-9D1E57DCC161}" destId="{E9701F20-D037-794E-9BA1-64394DA1BB69}" srcOrd="4" destOrd="0" presId="urn:microsoft.com/office/officeart/2005/8/layout/orgChart1"/>
    <dgm:cxn modelId="{749A13D8-69BF-EA4A-AC77-5DD34E010891}" type="presParOf" srcId="{ACC3F3C1-FA07-E34F-9FB4-9D1E57DCC161}" destId="{02270B78-88CE-F543-B6BD-4DB61E9BA364}" srcOrd="5" destOrd="0" presId="urn:microsoft.com/office/officeart/2005/8/layout/orgChart1"/>
    <dgm:cxn modelId="{8FC81E24-76C0-7242-AE4C-8C697FDB2CAF}" type="presParOf" srcId="{02270B78-88CE-F543-B6BD-4DB61E9BA364}" destId="{3B3B0B9F-070E-FC45-8DB0-172DA2585586}" srcOrd="0" destOrd="0" presId="urn:microsoft.com/office/officeart/2005/8/layout/orgChart1"/>
    <dgm:cxn modelId="{BB437446-A381-7747-96D1-D07D08BCB59D}" type="presParOf" srcId="{3B3B0B9F-070E-FC45-8DB0-172DA2585586}" destId="{1BC370D6-B43C-4049-9138-2698CE07F9AC}" srcOrd="0" destOrd="0" presId="urn:microsoft.com/office/officeart/2005/8/layout/orgChart1"/>
    <dgm:cxn modelId="{457D9534-F307-7C4F-9D38-5698F06C2676}" type="presParOf" srcId="{3B3B0B9F-070E-FC45-8DB0-172DA2585586}" destId="{48E13B5B-95BF-C14E-96C0-31655CEA5134}" srcOrd="1" destOrd="0" presId="urn:microsoft.com/office/officeart/2005/8/layout/orgChart1"/>
    <dgm:cxn modelId="{403B3F2D-45EF-D840-8256-8CF6432EC87C}" type="presParOf" srcId="{02270B78-88CE-F543-B6BD-4DB61E9BA364}" destId="{960E0CCF-9ED7-5949-B804-F838E363974A}" srcOrd="1" destOrd="0" presId="urn:microsoft.com/office/officeart/2005/8/layout/orgChart1"/>
    <dgm:cxn modelId="{9A2D3C2E-888A-0F4F-9E4E-0391C81FA496}" type="presParOf" srcId="{02270B78-88CE-F543-B6BD-4DB61E9BA364}" destId="{3841EF70-1386-9A49-809F-C4B3DAC286B5}" srcOrd="2" destOrd="0" presId="urn:microsoft.com/office/officeart/2005/8/layout/orgChart1"/>
    <dgm:cxn modelId="{690E9599-05A7-D04F-9BA0-C2864F71B817}" type="presParOf" srcId="{ACC3F3C1-FA07-E34F-9FB4-9D1E57DCC161}" destId="{79F2CD96-D922-084B-AAF9-2AB3B890BFFB}" srcOrd="6" destOrd="0" presId="urn:microsoft.com/office/officeart/2005/8/layout/orgChart1"/>
    <dgm:cxn modelId="{B7B04CD0-FAB7-D344-924A-ACCBDE5BDE6F}" type="presParOf" srcId="{ACC3F3C1-FA07-E34F-9FB4-9D1E57DCC161}" destId="{98606F0F-9AD1-3B40-99B7-497C819D51A5}" srcOrd="7" destOrd="0" presId="urn:microsoft.com/office/officeart/2005/8/layout/orgChart1"/>
    <dgm:cxn modelId="{BF4505F3-A384-5E4E-A6D4-B23527081A18}" type="presParOf" srcId="{98606F0F-9AD1-3B40-99B7-497C819D51A5}" destId="{1EA816AA-6E62-5E47-8634-4EF8A016806D}" srcOrd="0" destOrd="0" presId="urn:microsoft.com/office/officeart/2005/8/layout/orgChart1"/>
    <dgm:cxn modelId="{86FBE24E-1CFA-F748-87AA-204056E604CF}" type="presParOf" srcId="{1EA816AA-6E62-5E47-8634-4EF8A016806D}" destId="{F4FC26A4-8AE7-FB48-AEE5-A83F27277E87}" srcOrd="0" destOrd="0" presId="urn:microsoft.com/office/officeart/2005/8/layout/orgChart1"/>
    <dgm:cxn modelId="{7AD224C0-D787-5840-B8A4-213D4687AE1E}" type="presParOf" srcId="{1EA816AA-6E62-5E47-8634-4EF8A016806D}" destId="{C7F33E33-2066-C743-B539-FC8012491C77}" srcOrd="1" destOrd="0" presId="urn:microsoft.com/office/officeart/2005/8/layout/orgChart1"/>
    <dgm:cxn modelId="{9750EB46-1871-D342-8FF6-AD21AC96236F}" type="presParOf" srcId="{98606F0F-9AD1-3B40-99B7-497C819D51A5}" destId="{AE38934A-3DAD-A341-9F80-83CDE8FF7012}" srcOrd="1" destOrd="0" presId="urn:microsoft.com/office/officeart/2005/8/layout/orgChart1"/>
    <dgm:cxn modelId="{E1E0B848-1F34-534C-A9F1-D980DE4CDA05}" type="presParOf" srcId="{98606F0F-9AD1-3B40-99B7-497C819D51A5}" destId="{21E753EB-DA44-1E40-A9E9-683CB383A98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F2CD96-D922-084B-AAF9-2AB3B890BFFB}">
      <dsp:nvSpPr>
        <dsp:cNvPr id="0" name=""/>
        <dsp:cNvSpPr/>
      </dsp:nvSpPr>
      <dsp:spPr>
        <a:xfrm>
          <a:off x="4347068" y="1618709"/>
          <a:ext cx="130387" cy="20508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50840"/>
              </a:lnTo>
              <a:lnTo>
                <a:pt x="130387" y="205084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701F20-D037-794E-9BA1-64394DA1BB69}">
      <dsp:nvSpPr>
        <dsp:cNvPr id="0" name=""/>
        <dsp:cNvSpPr/>
      </dsp:nvSpPr>
      <dsp:spPr>
        <a:xfrm>
          <a:off x="4212209" y="1618709"/>
          <a:ext cx="134859" cy="2050840"/>
        </a:xfrm>
        <a:custGeom>
          <a:avLst/>
          <a:gdLst/>
          <a:ahLst/>
          <a:cxnLst/>
          <a:rect l="0" t="0" r="0" b="0"/>
          <a:pathLst>
            <a:path>
              <a:moveTo>
                <a:pt x="134859" y="0"/>
              </a:moveTo>
              <a:lnTo>
                <a:pt x="134859" y="2050840"/>
              </a:lnTo>
              <a:lnTo>
                <a:pt x="0" y="205084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10F2CF-1992-384D-9E8E-E21BB0D1294F}">
      <dsp:nvSpPr>
        <dsp:cNvPr id="0" name=""/>
        <dsp:cNvSpPr/>
      </dsp:nvSpPr>
      <dsp:spPr>
        <a:xfrm>
          <a:off x="4347068" y="1618709"/>
          <a:ext cx="130387" cy="9056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05699"/>
              </a:lnTo>
              <a:lnTo>
                <a:pt x="130387" y="905699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A26B52-7AD7-B94E-B99F-A8D9D8C89BF4}">
      <dsp:nvSpPr>
        <dsp:cNvPr id="0" name=""/>
        <dsp:cNvSpPr/>
      </dsp:nvSpPr>
      <dsp:spPr>
        <a:xfrm>
          <a:off x="4173525" y="1618709"/>
          <a:ext cx="173542" cy="904041"/>
        </a:xfrm>
        <a:custGeom>
          <a:avLst/>
          <a:gdLst/>
          <a:ahLst/>
          <a:cxnLst/>
          <a:rect l="0" t="0" r="0" b="0"/>
          <a:pathLst>
            <a:path>
              <a:moveTo>
                <a:pt x="173542" y="0"/>
              </a:moveTo>
              <a:lnTo>
                <a:pt x="173542" y="904041"/>
              </a:lnTo>
              <a:lnTo>
                <a:pt x="0" y="904041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B18D2D-0A1C-1041-B3E7-E9BE6F72E7A7}">
      <dsp:nvSpPr>
        <dsp:cNvPr id="0" name=""/>
        <dsp:cNvSpPr/>
      </dsp:nvSpPr>
      <dsp:spPr>
        <a:xfrm>
          <a:off x="810653" y="723651"/>
          <a:ext cx="7072828" cy="89505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b="1" kern="1200" dirty="0" smtClean="0">
              <a:solidFill>
                <a:schemeClr val="tx2"/>
              </a:solidFill>
            </a:rPr>
            <a:t>GÖRÜŞ BİRLİĞİNE VARILAN KONULAR</a:t>
          </a:r>
          <a:endParaRPr lang="en-US" sz="2800" kern="1200" dirty="0">
            <a:solidFill>
              <a:schemeClr val="tx2"/>
            </a:solidFill>
          </a:endParaRPr>
        </a:p>
      </dsp:txBody>
      <dsp:txXfrm>
        <a:off x="810653" y="723651"/>
        <a:ext cx="7072828" cy="895057"/>
      </dsp:txXfrm>
    </dsp:sp>
    <dsp:sp modelId="{7D6521F2-847F-EB40-9E46-5564F95043C7}">
      <dsp:nvSpPr>
        <dsp:cNvPr id="0" name=""/>
        <dsp:cNvSpPr/>
      </dsp:nvSpPr>
      <dsp:spPr>
        <a:xfrm>
          <a:off x="0" y="2167007"/>
          <a:ext cx="4173525" cy="711487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İstanbul </a:t>
          </a:r>
          <a:r>
            <a:rPr lang="en-US" sz="2200" kern="1200" dirty="0" err="1" smtClean="0"/>
            <a:t>Hükümeti</a:t>
          </a:r>
          <a:r>
            <a:rPr lang="en-US" sz="2200" kern="1200" dirty="0" smtClean="0"/>
            <a:t> Erzurum </a:t>
          </a:r>
          <a:r>
            <a:rPr lang="en-US" sz="2200" kern="1200" dirty="0" err="1" smtClean="0"/>
            <a:t>ve</a:t>
          </a:r>
          <a:r>
            <a:rPr lang="en-US" sz="2200" kern="1200" dirty="0" smtClean="0"/>
            <a:t> Sivas </a:t>
          </a:r>
          <a:r>
            <a:rPr lang="tr-TR" sz="2200" kern="1200" dirty="0" smtClean="0"/>
            <a:t>K</a:t>
          </a:r>
          <a:r>
            <a:rPr lang="en-US" sz="2200" kern="1200" dirty="0" err="1" smtClean="0"/>
            <a:t>ongresi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kararlarını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kabul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edecek</a:t>
          </a:r>
          <a:r>
            <a:rPr lang="en-US" sz="2200" kern="1200" dirty="0" smtClean="0"/>
            <a:t>. </a:t>
          </a:r>
          <a:endParaRPr lang="en-US" sz="2400" kern="1200" dirty="0">
            <a:solidFill>
              <a:schemeClr val="bg1"/>
            </a:solidFill>
          </a:endParaRPr>
        </a:p>
      </dsp:txBody>
      <dsp:txXfrm>
        <a:off x="0" y="2167007"/>
        <a:ext cx="4173525" cy="711487"/>
      </dsp:txXfrm>
    </dsp:sp>
    <dsp:sp modelId="{94C69366-ED8F-C64C-8378-3F1B0483D772}">
      <dsp:nvSpPr>
        <dsp:cNvPr id="0" name=""/>
        <dsp:cNvSpPr/>
      </dsp:nvSpPr>
      <dsp:spPr>
        <a:xfrm>
          <a:off x="4477456" y="2208638"/>
          <a:ext cx="4926600" cy="6315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solidFill>
                <a:srgbClr val="FFFFFF"/>
              </a:solidFill>
            </a:rPr>
            <a:t>Yap</a:t>
          </a:r>
          <a:r>
            <a:rPr lang="tr-TR" sz="2200" kern="1200" dirty="0" err="1" smtClean="0">
              <a:solidFill>
                <a:srgbClr val="FFFFFF"/>
              </a:solidFill>
            </a:rPr>
            <a:t>ılan</a:t>
          </a:r>
          <a:r>
            <a:rPr lang="en-US" sz="2200" kern="1200" dirty="0" smtClean="0">
              <a:solidFill>
                <a:srgbClr val="FFFFFF"/>
              </a:solidFill>
            </a:rPr>
            <a:t> </a:t>
          </a:r>
          <a:r>
            <a:rPr lang="en-US" sz="2200" kern="1200" dirty="0" err="1" smtClean="0">
              <a:solidFill>
                <a:srgbClr val="FFFFFF"/>
              </a:solidFill>
            </a:rPr>
            <a:t>barış</a:t>
          </a:r>
          <a:r>
            <a:rPr lang="en-US" sz="2200" kern="1200" dirty="0" smtClean="0">
              <a:solidFill>
                <a:srgbClr val="FFFFFF"/>
              </a:solidFill>
            </a:rPr>
            <a:t> </a:t>
          </a:r>
          <a:r>
            <a:rPr lang="en-US" sz="2200" kern="1200" dirty="0" err="1" smtClean="0">
              <a:solidFill>
                <a:srgbClr val="FFFFFF"/>
              </a:solidFill>
            </a:rPr>
            <a:t>görüşmelerinde</a:t>
          </a:r>
          <a:r>
            <a:rPr lang="en-US" sz="2200" kern="1200" dirty="0" smtClean="0">
              <a:solidFill>
                <a:srgbClr val="FFFFFF"/>
              </a:solidFill>
            </a:rPr>
            <a:t> </a:t>
          </a:r>
          <a:r>
            <a:rPr lang="en-US" sz="2200" kern="1200" dirty="0" err="1" smtClean="0">
              <a:solidFill>
                <a:srgbClr val="FFFFFF"/>
              </a:solidFill>
            </a:rPr>
            <a:t>Temsil</a:t>
          </a:r>
          <a:r>
            <a:rPr lang="en-US" sz="2200" kern="1200" dirty="0" smtClean="0">
              <a:solidFill>
                <a:srgbClr val="FFFFFF"/>
              </a:solidFill>
            </a:rPr>
            <a:t> </a:t>
          </a:r>
          <a:r>
            <a:rPr lang="en-US" sz="2200" kern="1200" dirty="0" err="1" smtClean="0">
              <a:solidFill>
                <a:srgbClr val="FFFFFF"/>
              </a:solidFill>
            </a:rPr>
            <a:t>Heyeti</a:t>
          </a:r>
          <a:r>
            <a:rPr lang="tr-TR" sz="2200" kern="1200" dirty="0" smtClean="0">
              <a:solidFill>
                <a:srgbClr val="FFFFFF"/>
              </a:solidFill>
            </a:rPr>
            <a:t>’</a:t>
          </a:r>
          <a:r>
            <a:rPr lang="en-US" sz="2200" kern="1200" dirty="0" err="1" smtClean="0">
              <a:solidFill>
                <a:srgbClr val="FFFFFF"/>
              </a:solidFill>
            </a:rPr>
            <a:t>nin</a:t>
          </a:r>
          <a:r>
            <a:rPr lang="en-US" sz="2200" kern="1200" dirty="0" smtClean="0">
              <a:solidFill>
                <a:srgbClr val="FFFFFF"/>
              </a:solidFill>
            </a:rPr>
            <a:t>  </a:t>
          </a:r>
          <a:r>
            <a:rPr lang="en-US" sz="2200" kern="1200" dirty="0" err="1" smtClean="0">
              <a:solidFill>
                <a:srgbClr val="FFFFFF"/>
              </a:solidFill>
            </a:rPr>
            <a:t>görüşü</a:t>
          </a:r>
          <a:r>
            <a:rPr lang="tr-TR" sz="2200" kern="1200" dirty="0" smtClean="0">
              <a:solidFill>
                <a:srgbClr val="FFFFFF"/>
              </a:solidFill>
            </a:rPr>
            <a:t> alınacak.</a:t>
          </a:r>
          <a:endParaRPr lang="en-US" sz="2200" kern="1200" dirty="0">
            <a:solidFill>
              <a:srgbClr val="FFFFFF"/>
            </a:solidFill>
          </a:endParaRPr>
        </a:p>
      </dsp:txBody>
      <dsp:txXfrm>
        <a:off x="4477456" y="2208638"/>
        <a:ext cx="4926600" cy="631540"/>
      </dsp:txXfrm>
    </dsp:sp>
    <dsp:sp modelId="{1BC370D6-B43C-4049-9138-2698CE07F9AC}">
      <dsp:nvSpPr>
        <dsp:cNvPr id="0" name=""/>
        <dsp:cNvSpPr/>
      </dsp:nvSpPr>
      <dsp:spPr>
        <a:xfrm>
          <a:off x="1687" y="3353779"/>
          <a:ext cx="4210521" cy="6315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Mebusan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Meclisi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açılacak</a:t>
          </a:r>
          <a:r>
            <a:rPr lang="en-US" sz="2200" kern="1200" dirty="0" smtClean="0"/>
            <a:t>.</a:t>
          </a:r>
          <a:endParaRPr lang="en-US" sz="2200" kern="1200" dirty="0"/>
        </a:p>
      </dsp:txBody>
      <dsp:txXfrm>
        <a:off x="1687" y="3353779"/>
        <a:ext cx="4210521" cy="631540"/>
      </dsp:txXfrm>
    </dsp:sp>
    <dsp:sp modelId="{F4FC26A4-8AE7-FB48-AEE5-A83F27277E87}">
      <dsp:nvSpPr>
        <dsp:cNvPr id="0" name=""/>
        <dsp:cNvSpPr/>
      </dsp:nvSpPr>
      <dsp:spPr>
        <a:xfrm>
          <a:off x="4477456" y="3353779"/>
          <a:ext cx="4927370" cy="6315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200" kern="1200" dirty="0" smtClean="0"/>
            <a:t>Milli Meclis, İstanbul dışında bir şehirde açılacak.</a:t>
          </a:r>
        </a:p>
      </dsp:txBody>
      <dsp:txXfrm>
        <a:off x="4477456" y="3353779"/>
        <a:ext cx="4927370" cy="6315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54087B-AB65-284C-B08E-13CC99A526D5}" type="datetimeFigureOut">
              <a:rPr lang="en-US" smtClean="0"/>
              <a:pPr/>
              <a:t>8/18/2014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B3B17F-07B5-724F-80C4-D9DF2454D2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03435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9CC7E5-C8F0-1A47-8EEA-5AD665A1F6B3}" type="datetimeFigureOut">
              <a:rPr lang="en-US" smtClean="0"/>
              <a:pPr/>
              <a:t>8/18/2014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7BBB83-79E8-704E-883B-3BFFFF9B2C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7223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7848" y="2045110"/>
            <a:ext cx="9948942" cy="1411156"/>
          </a:xfrm>
        </p:spPr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5696" y="3730572"/>
            <a:ext cx="8193247" cy="168241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48A47-B69C-6341-B046-1136A4568278}" type="datetime1">
              <a:rPr lang="en-US" smtClean="0"/>
              <a:pPr/>
              <a:t>8/18/2014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39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C14D9-CFEA-0241-897F-78F301B73F0A}" type="datetime1">
              <a:rPr lang="en-US" smtClean="0"/>
              <a:pPr/>
              <a:t>8/18/2014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054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4586" y="4230421"/>
            <a:ext cx="9948942" cy="130752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4586" y="2790311"/>
            <a:ext cx="9948942" cy="144011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E4F93-129F-1F4D-AA72-E24732563CEE}" type="datetime1">
              <a:rPr lang="en-US" smtClean="0"/>
              <a:pPr/>
              <a:t>8/18/2014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424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9830" y="1475161"/>
            <a:ext cx="6642788" cy="4169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7695" y="1475161"/>
            <a:ext cx="6644821" cy="4169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7A207-18E9-D944-BFA8-4B28DAC29282}" type="datetime1">
              <a:rPr lang="en-US" smtClean="0"/>
              <a:pPr/>
              <a:t>8/18/2014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269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5232" y="263640"/>
            <a:ext cx="10534174" cy="1097227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5232" y="1473637"/>
            <a:ext cx="5171581" cy="61414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5232" y="2087779"/>
            <a:ext cx="5171581" cy="379305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45794" y="1473637"/>
            <a:ext cx="5173613" cy="61414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45794" y="2087779"/>
            <a:ext cx="5173613" cy="379305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1E9FE-0867-934F-A5DD-930AA25F658E}" type="datetime1">
              <a:rPr lang="en-US" smtClean="0"/>
              <a:pPr/>
              <a:t>8/18/2014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71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E8DF9-9DF5-D349-AE4C-FCDD6DC6096E}" type="datetime1">
              <a:rPr lang="en-US" smtClean="0"/>
              <a:pPr/>
              <a:t>8/18/2014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153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286FE-920F-A14D-9657-3A7918A7B5FA}" type="datetime1">
              <a:rPr lang="en-US" smtClean="0"/>
              <a:pPr/>
              <a:t>8/18/2014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323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5233" y="262116"/>
            <a:ext cx="3850745" cy="111551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188" y="262116"/>
            <a:ext cx="6543218" cy="561871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5233" y="1377630"/>
            <a:ext cx="3850745" cy="450320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BD21B-39B9-0B40-A863-47D2A1731759}" type="datetime1">
              <a:rPr lang="en-US" smtClean="0"/>
              <a:pPr/>
              <a:t>8/18/2014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5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4191" y="4608354"/>
            <a:ext cx="7022783" cy="5440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94191" y="588236"/>
            <a:ext cx="7022783" cy="395001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94191" y="5152397"/>
            <a:ext cx="7022783" cy="77263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A4A5F-C78E-FF4A-BB7B-164024A2E338}" type="datetime1">
              <a:rPr lang="en-US" smtClean="0"/>
              <a:pPr/>
              <a:t>8/18/2014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642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C5ECF-0864-6D4D-8CC6-AEC941DFC373}" type="datetime1">
              <a:rPr lang="en-US" smtClean="0"/>
              <a:pPr/>
              <a:t>8/18/2014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255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63368" y="252972"/>
            <a:ext cx="3369148" cy="5391652"/>
          </a:xfrm>
        </p:spPr>
        <p:txBody>
          <a:bodyPr vert="eaVert"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9830" y="252972"/>
            <a:ext cx="9918461" cy="5391652"/>
          </a:xfrm>
        </p:spPr>
        <p:txBody>
          <a:bodyPr vert="eaVert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03A9C-4F8A-7A4B-86BB-4314FA486444}" type="datetime1">
              <a:rPr lang="en-US" smtClean="0"/>
              <a:pPr/>
              <a:t>8/18/2014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229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5232" y="263640"/>
            <a:ext cx="10534174" cy="10972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5232" y="1536119"/>
            <a:ext cx="10534174" cy="43447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85232" y="6101803"/>
            <a:ext cx="2731082" cy="3505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73812D-BF62-3B4B-8E09-457EAA1C3F84}" type="datetime1">
              <a:rPr lang="en-US" smtClean="0"/>
              <a:pPr/>
              <a:t>8/18/2014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99085" y="6101803"/>
            <a:ext cx="3706469" cy="3505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8324" y="6101803"/>
            <a:ext cx="2731082" cy="3505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2D76F2-8F7A-0446-97E7-A0082C0A3B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281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Metin kutusu"/>
          <p:cNvSpPr txBox="1"/>
          <p:nvPr/>
        </p:nvSpPr>
        <p:spPr>
          <a:xfrm>
            <a:off x="190895" y="241536"/>
            <a:ext cx="8524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aseline="30000" dirty="0" smtClean="0">
                <a:solidFill>
                  <a:srgbClr val="C0ABA4"/>
                </a:solidFill>
                <a:latin typeface="Arial Black" pitchFamily="34" charset="0"/>
                <a:cs typeface="Arial" pitchFamily="34" charset="0"/>
              </a:rPr>
              <a:t>T.C. İnkılap Tarihi ve Atatürkçülük </a:t>
            </a:r>
            <a:r>
              <a:rPr lang="tr-TR" sz="2400" b="1" baseline="30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Amasya Görüşmeleri</a:t>
            </a:r>
            <a:r>
              <a:rPr lang="tr-TR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2400" b="1" baseline="30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ve </a:t>
            </a:r>
            <a:r>
              <a:rPr lang="tr-TR" sz="2400" b="1" baseline="30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Misakımill</a:t>
            </a:r>
            <a:r>
              <a:rPr lang="tr-TR" sz="2400" b="1" baseline="30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î</a:t>
            </a:r>
          </a:p>
        </p:txBody>
      </p:sp>
      <p:pic>
        <p:nvPicPr>
          <p:cNvPr id="6" name="Picture 5" descr="arrow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595191" y="6162736"/>
            <a:ext cx="251834" cy="251834"/>
          </a:xfrm>
          <a:prstGeom prst="rect">
            <a:avLst/>
          </a:prstGeom>
        </p:spPr>
      </p:pic>
      <p:pic>
        <p:nvPicPr>
          <p:cNvPr id="7" name="Picture 6" descr="arrow.png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5277" y="6162735"/>
            <a:ext cx="251835" cy="25183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450699" y="2328350"/>
            <a:ext cx="1846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0" y="2746534"/>
            <a:ext cx="11704638" cy="1569660"/>
          </a:xfrm>
          <a:prstGeom prst="rect">
            <a:avLst/>
          </a:prstGeom>
          <a:noFill/>
        </p:spPr>
        <p:txBody>
          <a:bodyPr vert="horz" wrap="square" lIns="108000" rtlCol="0" anchor="t" anchorCtr="0">
            <a:spAutoFit/>
            <a:scene3d>
              <a:camera prst="orthographicFront"/>
              <a:lightRig rig="soft" dir="t">
                <a:rot lat="0" lon="0" rev="3240000"/>
              </a:lightRig>
            </a:scene3d>
            <a:sp3d contourW="12700" prstMaterial="plastic">
              <a:bevelT w="2540000" h="127000"/>
              <a:bevelB w="6350000" h="6350000"/>
              <a:contourClr>
                <a:schemeClr val="tx1"/>
              </a:contourClr>
            </a:sp3d>
          </a:bodyPr>
          <a:lstStyle/>
          <a:p>
            <a:pPr algn="ctr"/>
            <a:r>
              <a:rPr lang="en-US" sz="4800" b="1" kern="100" spc="50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6F0000"/>
                </a:solidFill>
                <a:effectLst/>
                <a:latin typeface="Myriad Pro"/>
                <a:cs typeface="Myriad Pro"/>
              </a:rPr>
              <a:t>AMASYA GÖRÜŞMELERİ VE</a:t>
            </a:r>
          </a:p>
          <a:p>
            <a:pPr algn="ctr"/>
            <a:r>
              <a:rPr lang="en-US" sz="4800" b="1" kern="100" spc="50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6F0000"/>
                </a:solidFill>
                <a:effectLst/>
                <a:latin typeface="Myriad Pro"/>
                <a:cs typeface="Myriad Pro"/>
              </a:rPr>
              <a:t>MİSAKIMİ</a:t>
            </a:r>
            <a:r>
              <a:rPr lang="tr-TR" sz="4800" b="1" kern="100" spc="50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6F0000"/>
                </a:solidFill>
                <a:latin typeface="Myriad Pro"/>
                <a:cs typeface="Myriad Pro"/>
              </a:rPr>
              <a:t>L</a:t>
            </a:r>
            <a:r>
              <a:rPr lang="en-US" sz="4800" b="1" kern="100" spc="50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6F0000"/>
                </a:solidFill>
                <a:effectLst/>
                <a:latin typeface="Myriad Pro"/>
                <a:cs typeface="Myriad Pro"/>
              </a:rPr>
              <a:t>L</a:t>
            </a:r>
            <a:r>
              <a:rPr lang="tr-TR" sz="4800" b="1" kern="100" spc="50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6F0000"/>
                </a:solidFill>
                <a:effectLst/>
                <a:latin typeface="Myriad Pro"/>
                <a:cs typeface="Myriad Pro"/>
              </a:rPr>
              <a:t>Î</a:t>
            </a:r>
            <a:endParaRPr lang="en-US" sz="4800" b="1" kern="100" spc="50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solidFill>
                <a:srgbClr val="6F0000"/>
              </a:solidFill>
              <a:effectLst/>
              <a:latin typeface="Myriad Pro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934415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Metin kutusu"/>
          <p:cNvSpPr txBox="1"/>
          <p:nvPr/>
        </p:nvSpPr>
        <p:spPr>
          <a:xfrm>
            <a:off x="190895" y="241536"/>
            <a:ext cx="8524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aseline="30000" dirty="0" smtClean="0">
                <a:solidFill>
                  <a:srgbClr val="C0ABA4"/>
                </a:solidFill>
                <a:latin typeface="Arial Black" pitchFamily="34" charset="0"/>
                <a:cs typeface="Arial" pitchFamily="34" charset="0"/>
              </a:rPr>
              <a:t>T.C. İnkılap Tarihi ve Atatürkçülük </a:t>
            </a:r>
            <a:r>
              <a:rPr lang="tr-TR" sz="2400" b="1" baseline="30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Amasya Görüşmeleri</a:t>
            </a:r>
            <a:r>
              <a:rPr lang="tr-TR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2400" b="1" baseline="30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ve Misakımillî</a:t>
            </a:r>
            <a:endParaRPr lang="tr-TR" sz="2400" b="1" baseline="300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 descr="arrow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595191" y="6162736"/>
            <a:ext cx="251834" cy="251834"/>
          </a:xfrm>
          <a:prstGeom prst="rect">
            <a:avLst/>
          </a:prstGeom>
        </p:spPr>
      </p:pic>
      <p:pic>
        <p:nvPicPr>
          <p:cNvPr id="7" name="Picture 6" descr="arrow.png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5277" y="6162735"/>
            <a:ext cx="251835" cy="25183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713239" y="2328350"/>
            <a:ext cx="1846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000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74"/>
          <a:stretch/>
        </p:blipFill>
        <p:spPr bwMode="auto">
          <a:xfrm>
            <a:off x="2300061" y="3788184"/>
            <a:ext cx="1688777" cy="254445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1" name="Metin kutusu 4"/>
          <p:cNvSpPr txBox="1"/>
          <p:nvPr/>
        </p:nvSpPr>
        <p:spPr>
          <a:xfrm>
            <a:off x="4150561" y="4187753"/>
            <a:ext cx="503298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>
                <a:solidFill>
                  <a:srgbClr val="002060"/>
                </a:solidFill>
              </a:rPr>
              <a:t>Damat Ferit Paşa hükümeti yerine Milli Mücadele’ye daha ılımlı bakan </a:t>
            </a:r>
            <a:r>
              <a:rPr lang="tr-TR" sz="2400" b="1" dirty="0" smtClean="0">
                <a:solidFill>
                  <a:srgbClr val="C00000"/>
                </a:solidFill>
              </a:rPr>
              <a:t>Ali Rıza Paşa </a:t>
            </a:r>
            <a:r>
              <a:rPr lang="tr-TR" sz="2400" dirty="0" smtClean="0">
                <a:solidFill>
                  <a:srgbClr val="002060"/>
                </a:solidFill>
              </a:rPr>
              <a:t>hükümeti kuruldu.</a:t>
            </a:r>
            <a:endParaRPr lang="en-US" sz="2400" dirty="0">
              <a:solidFill>
                <a:srgbClr val="002060"/>
              </a:solidFill>
            </a:endParaRPr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1295" y="1141755"/>
            <a:ext cx="1914525" cy="239077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3" name="Metin kutusu 5"/>
          <p:cNvSpPr txBox="1"/>
          <p:nvPr/>
        </p:nvSpPr>
        <p:spPr>
          <a:xfrm>
            <a:off x="3660138" y="3070865"/>
            <a:ext cx="30069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2400" b="1" dirty="0" smtClean="0">
                <a:solidFill>
                  <a:srgbClr val="FF0000"/>
                </a:solidFill>
              </a:rPr>
              <a:t>Damat Ferit Paşa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4" name="Metin kutusu 2"/>
          <p:cNvSpPr txBox="1"/>
          <p:nvPr/>
        </p:nvSpPr>
        <p:spPr>
          <a:xfrm>
            <a:off x="2026745" y="1182981"/>
            <a:ext cx="464030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>
                <a:solidFill>
                  <a:srgbClr val="002060"/>
                </a:solidFill>
              </a:rPr>
              <a:t>Sivas Kongresi’nde kurulan Temsil Heyeti’nin aldığı karar doğrultusunda İstanbul ile her türlü ilişki kesilince </a:t>
            </a:r>
            <a:r>
              <a:rPr lang="tr-TR" sz="2400" b="1" dirty="0" smtClean="0">
                <a:solidFill>
                  <a:srgbClr val="C00000"/>
                </a:solidFill>
              </a:rPr>
              <a:t>Damat Ferit Paşa </a:t>
            </a:r>
            <a:r>
              <a:rPr lang="tr-TR" sz="2400" dirty="0" smtClean="0">
                <a:solidFill>
                  <a:srgbClr val="002060"/>
                </a:solidFill>
              </a:rPr>
              <a:t>istifa etmek zorunda kaldı.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16" name="Metin kutusu 5"/>
          <p:cNvSpPr txBox="1"/>
          <p:nvPr/>
        </p:nvSpPr>
        <p:spPr>
          <a:xfrm>
            <a:off x="4224674" y="5482504"/>
            <a:ext cx="30069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solidFill>
                  <a:srgbClr val="FF0000"/>
                </a:solidFill>
              </a:rPr>
              <a:t>Ali Rıza Paşa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7416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Metin kutusu"/>
          <p:cNvSpPr txBox="1"/>
          <p:nvPr/>
        </p:nvSpPr>
        <p:spPr>
          <a:xfrm>
            <a:off x="190895" y="241536"/>
            <a:ext cx="8524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aseline="30000" dirty="0" smtClean="0">
                <a:solidFill>
                  <a:srgbClr val="C0ABA4"/>
                </a:solidFill>
                <a:latin typeface="Arial Black" pitchFamily="34" charset="0"/>
                <a:cs typeface="Arial" pitchFamily="34" charset="0"/>
              </a:rPr>
              <a:t>T.C. İnkılap Tarihi ve Atatürkçülük </a:t>
            </a:r>
            <a:r>
              <a:rPr lang="tr-TR" sz="2400" b="1" baseline="30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Amasya Görüşmeleri</a:t>
            </a:r>
            <a:r>
              <a:rPr lang="tr-TR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2400" b="1" baseline="30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ve </a:t>
            </a:r>
            <a:r>
              <a:rPr lang="tr-TR" sz="2400" b="1" baseline="30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Misakımillî</a:t>
            </a:r>
            <a:endParaRPr lang="tr-TR" sz="2400" b="1" baseline="300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 descr="arrow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595191" y="6162736"/>
            <a:ext cx="251834" cy="251834"/>
          </a:xfrm>
          <a:prstGeom prst="rect">
            <a:avLst/>
          </a:prstGeom>
        </p:spPr>
      </p:pic>
      <p:pic>
        <p:nvPicPr>
          <p:cNvPr id="7" name="Picture 6" descr="arrow.png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5277" y="6162735"/>
            <a:ext cx="251835" cy="25183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17" name="Metin kutusu 4"/>
          <p:cNvSpPr txBox="1"/>
          <p:nvPr/>
        </p:nvSpPr>
        <p:spPr>
          <a:xfrm>
            <a:off x="1265516" y="2073413"/>
            <a:ext cx="45365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 smtClean="0">
                <a:solidFill>
                  <a:srgbClr val="002060"/>
                </a:solidFill>
              </a:rPr>
              <a:t>Bu </a:t>
            </a:r>
            <a:r>
              <a:rPr lang="en-US" sz="2400" dirty="0" err="1" smtClean="0">
                <a:solidFill>
                  <a:srgbClr val="002060"/>
                </a:solidFill>
              </a:rPr>
              <a:t>olaylardan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sonra</a:t>
            </a:r>
            <a:r>
              <a:rPr lang="tr-TR" sz="2400" dirty="0" smtClean="0">
                <a:solidFill>
                  <a:srgbClr val="002060"/>
                </a:solidFill>
              </a:rPr>
              <a:t> </a:t>
            </a:r>
            <a:r>
              <a:rPr lang="tr-TR" sz="2400" dirty="0" smtClean="0">
                <a:solidFill>
                  <a:srgbClr val="C00000"/>
                </a:solidFill>
              </a:rPr>
              <a:t>20- 22 Ekim 1919’da</a:t>
            </a:r>
            <a:r>
              <a:rPr lang="tr-TR" sz="2400" dirty="0" smtClean="0">
                <a:solidFill>
                  <a:srgbClr val="002060"/>
                </a:solidFill>
              </a:rPr>
              <a:t>,</a:t>
            </a:r>
            <a:r>
              <a:rPr lang="en-US" sz="2400" dirty="0" smtClean="0">
                <a:solidFill>
                  <a:srgbClr val="002060"/>
                </a:solidFill>
              </a:rPr>
              <a:t> İstanbul </a:t>
            </a:r>
            <a:r>
              <a:rPr lang="en-US" sz="2400" dirty="0" err="1" smtClean="0">
                <a:solidFill>
                  <a:srgbClr val="002060"/>
                </a:solidFill>
              </a:rPr>
              <a:t>Hükümeti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adına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</a:rPr>
              <a:t>Bahriye</a:t>
            </a:r>
            <a:r>
              <a:rPr lang="en-US" sz="2400" dirty="0" smtClean="0">
                <a:solidFill>
                  <a:srgbClr val="C00000"/>
                </a:solidFill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</a:rPr>
              <a:t>Nazırı</a:t>
            </a:r>
            <a:r>
              <a:rPr lang="en-US" sz="2400" dirty="0" smtClean="0">
                <a:solidFill>
                  <a:srgbClr val="C00000"/>
                </a:solidFill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</a:rPr>
              <a:t>Salih</a:t>
            </a:r>
            <a:r>
              <a:rPr lang="en-US" sz="2400" dirty="0" smtClean="0">
                <a:solidFill>
                  <a:srgbClr val="C00000"/>
                </a:solidFill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</a:rPr>
              <a:t>Paşa</a:t>
            </a:r>
            <a:r>
              <a:rPr lang="en-US" sz="2400" dirty="0" smtClean="0">
                <a:solidFill>
                  <a:srgbClr val="C0000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ile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Temsil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Heyeti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adına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smtClean="0">
                <a:solidFill>
                  <a:srgbClr val="C00000"/>
                </a:solidFill>
              </a:rPr>
              <a:t>Mustafa Kemal </a:t>
            </a:r>
            <a:r>
              <a:rPr lang="en-US" sz="2400" dirty="0" err="1" smtClean="0">
                <a:solidFill>
                  <a:srgbClr val="002060"/>
                </a:solidFill>
              </a:rPr>
              <a:t>Amasya’da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görüştüler</a:t>
            </a:r>
            <a:r>
              <a:rPr lang="en-US" sz="2400" dirty="0" smtClean="0">
                <a:solidFill>
                  <a:srgbClr val="002060"/>
                </a:solidFill>
              </a:rPr>
              <a:t>. 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18" name="Metin kutusu 6"/>
          <p:cNvSpPr txBox="1"/>
          <p:nvPr/>
        </p:nvSpPr>
        <p:spPr>
          <a:xfrm>
            <a:off x="2491662" y="1079656"/>
            <a:ext cx="6138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 smtClean="0">
                <a:solidFill>
                  <a:srgbClr val="800000"/>
                </a:solidFill>
              </a:rPr>
              <a:t>AMASYA GÖRÜŞMELERİ 20- 22 EKİM 1919</a:t>
            </a:r>
            <a:endParaRPr lang="en-US" sz="2400" b="1" dirty="0">
              <a:solidFill>
                <a:srgbClr val="8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2731" y="1879583"/>
            <a:ext cx="3266529" cy="408635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0" name="Metin kutusu 5"/>
          <p:cNvSpPr txBox="1"/>
          <p:nvPr/>
        </p:nvSpPr>
        <p:spPr>
          <a:xfrm>
            <a:off x="2711366" y="4969375"/>
            <a:ext cx="30069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2400" b="1" dirty="0" smtClean="0">
                <a:solidFill>
                  <a:srgbClr val="FF0000"/>
                </a:solidFill>
              </a:rPr>
              <a:t>Bahriye Nazırı </a:t>
            </a:r>
            <a:br>
              <a:rPr lang="tr-TR" sz="2400" b="1" dirty="0" smtClean="0">
                <a:solidFill>
                  <a:srgbClr val="FF0000"/>
                </a:solidFill>
              </a:rPr>
            </a:br>
            <a:r>
              <a:rPr lang="tr-TR" sz="2400" b="1" dirty="0" smtClean="0">
                <a:solidFill>
                  <a:srgbClr val="FF0000"/>
                </a:solidFill>
              </a:rPr>
              <a:t>Salih Paşa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284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Metin kutusu"/>
          <p:cNvSpPr txBox="1"/>
          <p:nvPr/>
        </p:nvSpPr>
        <p:spPr>
          <a:xfrm>
            <a:off x="190895" y="241536"/>
            <a:ext cx="8524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aseline="30000" dirty="0" smtClean="0">
                <a:solidFill>
                  <a:srgbClr val="C0ABA4"/>
                </a:solidFill>
                <a:latin typeface="Arial Black" pitchFamily="34" charset="0"/>
                <a:cs typeface="Arial" pitchFamily="34" charset="0"/>
              </a:rPr>
              <a:t>T.C. İnkılap Tarihi ve Atatürkçülük </a:t>
            </a:r>
            <a:r>
              <a:rPr lang="tr-TR" sz="2400" b="1" baseline="30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Amasya Görüşmeleri</a:t>
            </a:r>
            <a:r>
              <a:rPr lang="tr-TR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2400" b="1" baseline="30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ve </a:t>
            </a:r>
            <a:r>
              <a:rPr lang="tr-TR" sz="2400" b="1" baseline="30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Misakımillî</a:t>
            </a:r>
            <a:endParaRPr lang="tr-TR" sz="2400" b="1" baseline="300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 descr="arrow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595191" y="6162736"/>
            <a:ext cx="251834" cy="251834"/>
          </a:xfrm>
          <a:prstGeom prst="rect">
            <a:avLst/>
          </a:prstGeom>
        </p:spPr>
      </p:pic>
      <p:pic>
        <p:nvPicPr>
          <p:cNvPr id="7" name="Picture 6" descr="arrow.png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5277" y="6162735"/>
            <a:ext cx="251835" cy="25183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4</a:t>
            </a:fld>
            <a:endParaRPr lang="en-US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315970003"/>
              </p:ext>
            </p:extLst>
          </p:nvPr>
        </p:nvGraphicFramePr>
        <p:xfrm>
          <a:off x="1003234" y="944646"/>
          <a:ext cx="9406515" cy="52020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72847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ot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47739"/>
            <a:ext cx="11704638" cy="5844864"/>
          </a:xfrm>
          <a:prstGeom prst="rect">
            <a:avLst/>
          </a:prstGeom>
        </p:spPr>
      </p:pic>
      <p:sp>
        <p:nvSpPr>
          <p:cNvPr id="4" name="4 Metin kutusu"/>
          <p:cNvSpPr txBox="1"/>
          <p:nvPr/>
        </p:nvSpPr>
        <p:spPr>
          <a:xfrm>
            <a:off x="190895" y="241536"/>
            <a:ext cx="8524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aseline="30000" dirty="0" smtClean="0">
                <a:solidFill>
                  <a:srgbClr val="C0ABA4"/>
                </a:solidFill>
                <a:latin typeface="Arial Black" pitchFamily="34" charset="0"/>
                <a:cs typeface="Arial" pitchFamily="34" charset="0"/>
              </a:rPr>
              <a:t>T.C. İnkılap Tarihi ve Atatürkçülük </a:t>
            </a:r>
            <a:r>
              <a:rPr lang="tr-TR" sz="2400" b="1" baseline="30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Amasya Görüşmeleri</a:t>
            </a:r>
            <a:r>
              <a:rPr lang="tr-TR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2400" b="1" baseline="30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ve </a:t>
            </a:r>
            <a:r>
              <a:rPr lang="tr-TR" sz="2400" b="1" baseline="30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Misakımillî</a:t>
            </a:r>
            <a:endParaRPr lang="tr-TR" sz="2400" b="1" baseline="300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 descr="arrow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595191" y="6162736"/>
            <a:ext cx="251834" cy="251834"/>
          </a:xfrm>
          <a:prstGeom prst="rect">
            <a:avLst/>
          </a:prstGeom>
        </p:spPr>
      </p:pic>
      <p:pic>
        <p:nvPicPr>
          <p:cNvPr id="7" name="Picture 6" descr="arrow.png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5277" y="6162735"/>
            <a:ext cx="251835" cy="25183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8" name="Başlık 1"/>
          <p:cNvSpPr txBox="1">
            <a:spLocks/>
          </p:cNvSpPr>
          <p:nvPr/>
        </p:nvSpPr>
        <p:spPr>
          <a:xfrm>
            <a:off x="599142" y="1250908"/>
            <a:ext cx="4950435" cy="8150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r-TR" sz="2800" b="1" dirty="0" smtClean="0">
                <a:solidFill>
                  <a:srgbClr val="800000"/>
                </a:solidFill>
              </a:rPr>
              <a:t>27 Aralık 1919 Mustafa Kemal’in </a:t>
            </a:r>
          </a:p>
          <a:p>
            <a:pPr algn="l"/>
            <a:r>
              <a:rPr lang="tr-TR" sz="2800" b="1" dirty="0" smtClean="0">
                <a:solidFill>
                  <a:srgbClr val="800000"/>
                </a:solidFill>
              </a:rPr>
              <a:t>Ankara’ya Gelişi</a:t>
            </a:r>
            <a:endParaRPr lang="en-US" sz="2800" b="1" dirty="0">
              <a:solidFill>
                <a:srgbClr val="800000"/>
              </a:solidFill>
            </a:endParaRPr>
          </a:p>
        </p:txBody>
      </p:sp>
      <p:sp>
        <p:nvSpPr>
          <p:cNvPr id="10" name="Metin kutusu 4"/>
          <p:cNvSpPr txBox="1"/>
          <p:nvPr/>
        </p:nvSpPr>
        <p:spPr>
          <a:xfrm>
            <a:off x="599142" y="2243756"/>
            <a:ext cx="47875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Ankara</a:t>
            </a:r>
            <a:r>
              <a:rPr lang="tr-TR" sz="2400" dirty="0" smtClean="0"/>
              <a:t>, Temsil Heyeti tarafından </a:t>
            </a:r>
            <a:r>
              <a:rPr lang="en-US" sz="2400" dirty="0" err="1" smtClean="0"/>
              <a:t>merkez</a:t>
            </a:r>
            <a:r>
              <a:rPr lang="en-US" sz="2400" dirty="0" smtClean="0"/>
              <a:t> </a:t>
            </a:r>
            <a:r>
              <a:rPr lang="en-US" sz="2400" dirty="0" err="1"/>
              <a:t>olarak</a:t>
            </a:r>
            <a:r>
              <a:rPr lang="en-US" sz="2400" dirty="0"/>
              <a:t> </a:t>
            </a:r>
            <a:r>
              <a:rPr lang="en-US" sz="2400" dirty="0" err="1" smtClean="0"/>
              <a:t>seç</a:t>
            </a:r>
            <a:r>
              <a:rPr lang="tr-TR" sz="2400" dirty="0" smtClean="0"/>
              <a:t>ildi</a:t>
            </a:r>
            <a:r>
              <a:rPr lang="en-US" sz="2400" dirty="0" smtClean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Kurtuluş</a:t>
            </a:r>
            <a:r>
              <a:rPr lang="en-US" sz="2400" dirty="0"/>
              <a:t> </a:t>
            </a:r>
            <a:r>
              <a:rPr lang="en-US" sz="2400" dirty="0" err="1" smtClean="0"/>
              <a:t>Savaşı</a:t>
            </a:r>
            <a:r>
              <a:rPr lang="tr-TR" sz="2400" dirty="0" smtClean="0"/>
              <a:t>’ </a:t>
            </a:r>
            <a:r>
              <a:rPr lang="tr-TR" sz="2400" dirty="0"/>
              <a:t>n</a:t>
            </a:r>
            <a:r>
              <a:rPr lang="en-US" sz="2400" dirty="0" smtClean="0"/>
              <a:t>ın </a:t>
            </a:r>
            <a:r>
              <a:rPr lang="en-US" sz="2400" dirty="0" err="1"/>
              <a:t>yönlendirildiği</a:t>
            </a:r>
            <a:r>
              <a:rPr lang="en-US" sz="2400" dirty="0"/>
              <a:t> </a:t>
            </a:r>
            <a:r>
              <a:rPr lang="en-US" sz="2400" dirty="0" err="1"/>
              <a:t>şehir</a:t>
            </a:r>
            <a:r>
              <a:rPr lang="en-US" sz="2400" dirty="0"/>
              <a:t> </a:t>
            </a:r>
            <a:r>
              <a:rPr lang="en-US" sz="2400" dirty="0" err="1" smtClean="0"/>
              <a:t>ol</a:t>
            </a:r>
            <a:r>
              <a:rPr lang="tr-TR" sz="2400" dirty="0" err="1" smtClean="0"/>
              <a:t>du</a:t>
            </a:r>
            <a:r>
              <a:rPr lang="tr-TR" sz="2400" dirty="0" smtClean="0"/>
              <a:t>.</a:t>
            </a:r>
            <a:endParaRPr lang="en-US" sz="2400" dirty="0"/>
          </a:p>
        </p:txBody>
      </p:sp>
      <p:sp>
        <p:nvSpPr>
          <p:cNvPr id="11" name="Metin kutusu 6"/>
          <p:cNvSpPr txBox="1"/>
          <p:nvPr/>
        </p:nvSpPr>
        <p:spPr>
          <a:xfrm>
            <a:off x="599142" y="3964008"/>
            <a:ext cx="431692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Temsil</a:t>
            </a:r>
            <a:r>
              <a:rPr lang="en-US" sz="2400" dirty="0"/>
              <a:t> </a:t>
            </a:r>
            <a:r>
              <a:rPr lang="en-US" sz="2400" dirty="0" err="1"/>
              <a:t>Heyeti</a:t>
            </a:r>
            <a:r>
              <a:rPr lang="en-US" sz="2400" dirty="0"/>
              <a:t>, </a:t>
            </a:r>
            <a:r>
              <a:rPr lang="en-US" sz="2400" b="1" dirty="0" err="1">
                <a:solidFill>
                  <a:srgbClr val="C00000"/>
                </a:solidFill>
              </a:rPr>
              <a:t>Ankara</a:t>
            </a:r>
            <a:r>
              <a:rPr lang="en-US" sz="2400" dirty="0" err="1"/>
              <a:t>’da</a:t>
            </a:r>
            <a:r>
              <a:rPr lang="en-US" sz="2400" dirty="0"/>
              <a:t> </a:t>
            </a:r>
            <a:r>
              <a:rPr lang="en-US" sz="2400" dirty="0" err="1"/>
              <a:t>Seymenler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halk</a:t>
            </a:r>
            <a:r>
              <a:rPr lang="en-US" sz="2400" dirty="0"/>
              <a:t> </a:t>
            </a:r>
            <a:r>
              <a:rPr lang="en-US" sz="2400" dirty="0" err="1"/>
              <a:t>tarafından</a:t>
            </a:r>
            <a:r>
              <a:rPr lang="en-US" sz="2400" dirty="0"/>
              <a:t> </a:t>
            </a:r>
            <a:r>
              <a:rPr lang="en-US" sz="2400" dirty="0" err="1"/>
              <a:t>büyük</a:t>
            </a:r>
            <a:r>
              <a:rPr lang="en-US" sz="2400" dirty="0"/>
              <a:t> </a:t>
            </a:r>
            <a:r>
              <a:rPr lang="en-US" sz="2400" dirty="0" err="1"/>
              <a:t>bir</a:t>
            </a:r>
            <a:r>
              <a:rPr lang="en-US" sz="2400" dirty="0"/>
              <a:t> </a:t>
            </a:r>
            <a:r>
              <a:rPr lang="en-US" sz="2400" dirty="0" err="1"/>
              <a:t>coşku</a:t>
            </a:r>
            <a:r>
              <a:rPr lang="en-US" sz="2400" dirty="0"/>
              <a:t> </a:t>
            </a:r>
            <a:r>
              <a:rPr lang="en-US" sz="2400" dirty="0" err="1"/>
              <a:t>ile</a:t>
            </a:r>
            <a:r>
              <a:rPr lang="en-US" sz="2400" dirty="0"/>
              <a:t> </a:t>
            </a:r>
            <a:r>
              <a:rPr lang="en-US" sz="2400" dirty="0" err="1" smtClean="0"/>
              <a:t>karşılan</a:t>
            </a:r>
            <a:r>
              <a:rPr lang="tr-TR" sz="2400" dirty="0" err="1" smtClean="0"/>
              <a:t>dı</a:t>
            </a:r>
            <a:r>
              <a:rPr lang="tr-TR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40210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Metin kutusu"/>
          <p:cNvSpPr txBox="1"/>
          <p:nvPr/>
        </p:nvSpPr>
        <p:spPr>
          <a:xfrm>
            <a:off x="190895" y="241536"/>
            <a:ext cx="8524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aseline="30000" dirty="0" smtClean="0">
                <a:solidFill>
                  <a:srgbClr val="C0ABA4"/>
                </a:solidFill>
                <a:latin typeface="Arial Black" pitchFamily="34" charset="0"/>
                <a:cs typeface="Arial" pitchFamily="34" charset="0"/>
              </a:rPr>
              <a:t>T.C. İnkılap Tarihi ve Atatürkçülük </a:t>
            </a:r>
            <a:r>
              <a:rPr lang="tr-TR" sz="2400" b="1" baseline="30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Amasya Görüşmeleri</a:t>
            </a:r>
            <a:r>
              <a:rPr lang="tr-TR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2400" b="1" baseline="30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ve </a:t>
            </a:r>
            <a:r>
              <a:rPr lang="tr-TR" sz="2400" b="1" baseline="30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Misakımillî</a:t>
            </a:r>
            <a:endParaRPr lang="tr-TR" sz="2400" b="1" baseline="300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 descr="arrow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595191" y="6162736"/>
            <a:ext cx="251834" cy="251834"/>
          </a:xfrm>
          <a:prstGeom prst="rect">
            <a:avLst/>
          </a:prstGeom>
        </p:spPr>
      </p:pic>
      <p:pic>
        <p:nvPicPr>
          <p:cNvPr id="7" name="Picture 6" descr="arrow.png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5277" y="6162735"/>
            <a:ext cx="251835" cy="25183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2" name="Metin kutusu 6"/>
          <p:cNvSpPr txBox="1"/>
          <p:nvPr/>
        </p:nvSpPr>
        <p:spPr>
          <a:xfrm>
            <a:off x="3901493" y="1125662"/>
            <a:ext cx="3408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 err="1" smtClean="0"/>
              <a:t>Mebusan</a:t>
            </a:r>
            <a:r>
              <a:rPr lang="tr-TR" sz="2400" dirty="0" smtClean="0"/>
              <a:t> Meclisi</a:t>
            </a:r>
            <a:endParaRPr lang="en-US" sz="2400" dirty="0"/>
          </a:p>
        </p:txBody>
      </p:sp>
      <p:sp>
        <p:nvSpPr>
          <p:cNvPr id="13" name="Metin kutusu 8"/>
          <p:cNvSpPr txBox="1"/>
          <p:nvPr/>
        </p:nvSpPr>
        <p:spPr>
          <a:xfrm>
            <a:off x="2745692" y="2145561"/>
            <a:ext cx="5642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 smtClean="0"/>
              <a:t>Toplanma Kararı : İlk kez </a:t>
            </a:r>
            <a:r>
              <a:rPr lang="tr-TR" sz="2400" b="1" dirty="0" smtClean="0">
                <a:solidFill>
                  <a:srgbClr val="C00000"/>
                </a:solidFill>
              </a:rPr>
              <a:t>Erzurum Kongresi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14" name="Metin kutusu 9"/>
          <p:cNvSpPr txBox="1"/>
          <p:nvPr/>
        </p:nvSpPr>
        <p:spPr>
          <a:xfrm>
            <a:off x="1830777" y="3119532"/>
            <a:ext cx="7549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 smtClean="0">
                <a:solidFill>
                  <a:srgbClr val="C00000"/>
                </a:solidFill>
              </a:rPr>
              <a:t>Sivas Kongresi</a:t>
            </a:r>
            <a:r>
              <a:rPr lang="tr-TR" sz="2400" dirty="0" smtClean="0"/>
              <a:t>: Tüm yurttan temsilcilerle toplanma kararı</a:t>
            </a:r>
            <a:endParaRPr lang="en-US" sz="2400" dirty="0"/>
          </a:p>
        </p:txBody>
      </p:sp>
      <p:sp>
        <p:nvSpPr>
          <p:cNvPr id="15" name="Metin kutusu 10"/>
          <p:cNvSpPr txBox="1"/>
          <p:nvPr/>
        </p:nvSpPr>
        <p:spPr>
          <a:xfrm>
            <a:off x="1911869" y="4094380"/>
            <a:ext cx="73440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 smtClean="0">
                <a:solidFill>
                  <a:srgbClr val="C00000"/>
                </a:solidFill>
              </a:rPr>
              <a:t>Amasya </a:t>
            </a:r>
            <a:r>
              <a:rPr lang="tr-TR" sz="2400" b="1" dirty="0" err="1" smtClean="0">
                <a:solidFill>
                  <a:srgbClr val="C00000"/>
                </a:solidFill>
              </a:rPr>
              <a:t>Görüşmeleri</a:t>
            </a:r>
            <a:r>
              <a:rPr lang="tr-TR" sz="2400" dirty="0" err="1" smtClean="0"/>
              <a:t>’nde</a:t>
            </a:r>
            <a:r>
              <a:rPr lang="tr-TR" sz="2400" dirty="0" smtClean="0"/>
              <a:t> Hükümete sunum ve kabul</a:t>
            </a:r>
            <a:endParaRPr lang="en-US" sz="2400" dirty="0"/>
          </a:p>
        </p:txBody>
      </p:sp>
      <p:sp>
        <p:nvSpPr>
          <p:cNvPr id="16" name="Metin kutusu 11"/>
          <p:cNvSpPr txBox="1"/>
          <p:nvPr/>
        </p:nvSpPr>
        <p:spPr>
          <a:xfrm>
            <a:off x="1955483" y="5030780"/>
            <a:ext cx="73003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 smtClean="0"/>
              <a:t>12 Ocak 1920: </a:t>
            </a:r>
            <a:r>
              <a:rPr lang="tr-TR" sz="2400" b="1" dirty="0" smtClean="0">
                <a:solidFill>
                  <a:srgbClr val="C00000"/>
                </a:solidFill>
              </a:rPr>
              <a:t>Osmanlı Mebuslar Meclisi’nin açılışı</a:t>
            </a:r>
            <a:endParaRPr lang="en-US" sz="2400" b="1" dirty="0">
              <a:solidFill>
                <a:srgbClr val="C00000"/>
              </a:solidFill>
            </a:endParaRPr>
          </a:p>
        </p:txBody>
      </p:sp>
      <p:pic>
        <p:nvPicPr>
          <p:cNvPr id="3" name="Picture 2" descr="1401118355_emblem-download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8702" y="1658791"/>
            <a:ext cx="566386" cy="566386"/>
          </a:xfrm>
          <a:prstGeom prst="rect">
            <a:avLst/>
          </a:prstGeom>
        </p:spPr>
      </p:pic>
      <p:pic>
        <p:nvPicPr>
          <p:cNvPr id="17" name="Picture 16" descr="1401118355_emblem-download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8702" y="2674821"/>
            <a:ext cx="566386" cy="566386"/>
          </a:xfrm>
          <a:prstGeom prst="rect">
            <a:avLst/>
          </a:prstGeom>
        </p:spPr>
      </p:pic>
      <p:pic>
        <p:nvPicPr>
          <p:cNvPr id="18" name="Picture 17" descr="1401118355_emblem-download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8702" y="3643225"/>
            <a:ext cx="566386" cy="566386"/>
          </a:xfrm>
          <a:prstGeom prst="rect">
            <a:avLst/>
          </a:prstGeom>
        </p:spPr>
      </p:pic>
      <p:pic>
        <p:nvPicPr>
          <p:cNvPr id="19" name="Picture 18" descr="1401118355_emblem-download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8702" y="4571921"/>
            <a:ext cx="566386" cy="566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645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Metin kutusu"/>
          <p:cNvSpPr txBox="1"/>
          <p:nvPr/>
        </p:nvSpPr>
        <p:spPr>
          <a:xfrm>
            <a:off x="190895" y="241536"/>
            <a:ext cx="8524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aseline="30000" dirty="0" smtClean="0">
                <a:solidFill>
                  <a:srgbClr val="C0ABA4"/>
                </a:solidFill>
                <a:latin typeface="Arial Black" pitchFamily="34" charset="0"/>
                <a:cs typeface="Arial" pitchFamily="34" charset="0"/>
              </a:rPr>
              <a:t>T.C. İnkılap Tarihi ve Atatürkçülük </a:t>
            </a:r>
            <a:r>
              <a:rPr lang="tr-TR" sz="2400" b="1" baseline="30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Amasya Görüşmeleri</a:t>
            </a:r>
            <a:r>
              <a:rPr lang="tr-TR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2400" b="1" baseline="30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ve </a:t>
            </a:r>
            <a:r>
              <a:rPr lang="tr-TR" sz="2400" b="1" baseline="30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Misakımillî</a:t>
            </a:r>
            <a:endParaRPr lang="tr-TR" sz="2400" b="1" baseline="300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 descr="arrow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595191" y="6162736"/>
            <a:ext cx="251834" cy="251834"/>
          </a:xfrm>
          <a:prstGeom prst="rect">
            <a:avLst/>
          </a:prstGeom>
        </p:spPr>
      </p:pic>
      <p:pic>
        <p:nvPicPr>
          <p:cNvPr id="7" name="Picture 6" descr="arrow.png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5277" y="6162735"/>
            <a:ext cx="251835" cy="25183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20" name="Başlık 1"/>
          <p:cNvSpPr txBox="1">
            <a:spLocks/>
          </p:cNvSpPr>
          <p:nvPr/>
        </p:nvSpPr>
        <p:spPr>
          <a:xfrm>
            <a:off x="0" y="941408"/>
            <a:ext cx="10937690" cy="9715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800" b="1" dirty="0">
                <a:solidFill>
                  <a:srgbClr val="800000"/>
                </a:solidFill>
              </a:rPr>
              <a:t>28 Ocak 1920 </a:t>
            </a:r>
            <a:r>
              <a:rPr lang="tr-TR" sz="2800" b="1" dirty="0" smtClean="0">
                <a:solidFill>
                  <a:srgbClr val="800000"/>
                </a:solidFill>
              </a:rPr>
              <a:t>Misakımillî</a:t>
            </a:r>
            <a:endParaRPr lang="en-US" sz="2800" b="1" dirty="0">
              <a:solidFill>
                <a:srgbClr val="8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93736" y="2135252"/>
            <a:ext cx="9931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solidFill>
                  <a:srgbClr val="C00000"/>
                </a:solidFill>
              </a:rPr>
              <a:t>1. </a:t>
            </a:r>
            <a:r>
              <a:rPr lang="tr-TR" sz="2400" dirty="0" smtClean="0"/>
              <a:t>Mondros </a:t>
            </a:r>
            <a:r>
              <a:rPr lang="tr-TR" sz="2400" dirty="0"/>
              <a:t>ile silahların bırakıldığı yerler sınırdır. Parçalanamaz ve bölünemez</a:t>
            </a:r>
            <a:r>
              <a:rPr lang="tr-TR" sz="2400" dirty="0" smtClean="0"/>
              <a:t>.</a:t>
            </a:r>
            <a:endParaRPr lang="tr-TR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793736" y="2921088"/>
            <a:ext cx="10910902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solidFill>
                  <a:srgbClr val="C00000"/>
                </a:solidFill>
              </a:rPr>
              <a:t>2. </a:t>
            </a:r>
            <a:r>
              <a:rPr lang="en-US" sz="2400" dirty="0" err="1"/>
              <a:t>İşgal</a:t>
            </a:r>
            <a:r>
              <a:rPr lang="tr-TR" sz="2400" dirty="0"/>
              <a:t> altındaki</a:t>
            </a:r>
            <a:r>
              <a:rPr lang="en-US" sz="2400" dirty="0"/>
              <a:t> </a:t>
            </a:r>
            <a:r>
              <a:rPr lang="en-US" sz="2400" dirty="0" err="1"/>
              <a:t>Arap</a:t>
            </a:r>
            <a:r>
              <a:rPr lang="en-US" sz="2400" dirty="0"/>
              <a:t> </a:t>
            </a:r>
            <a:r>
              <a:rPr lang="en-US" sz="2400" dirty="0" err="1"/>
              <a:t>topraklarının</a:t>
            </a:r>
            <a:r>
              <a:rPr lang="en-US" sz="2400" dirty="0"/>
              <a:t> </a:t>
            </a:r>
            <a:r>
              <a:rPr lang="en-US" sz="2400" dirty="0" err="1"/>
              <a:t>geleceği</a:t>
            </a:r>
            <a:r>
              <a:rPr lang="en-US" sz="2400" dirty="0"/>
              <a:t> </a:t>
            </a:r>
            <a:r>
              <a:rPr lang="en-US" sz="2400" dirty="0" err="1"/>
              <a:t>bölge</a:t>
            </a:r>
            <a:r>
              <a:rPr lang="en-US" sz="2400" dirty="0"/>
              <a:t> </a:t>
            </a:r>
            <a:r>
              <a:rPr lang="en-US" sz="2400" dirty="0" err="1"/>
              <a:t>halkının</a:t>
            </a:r>
            <a:r>
              <a:rPr lang="en-US" sz="2400" dirty="0"/>
              <a:t> </a:t>
            </a:r>
            <a:r>
              <a:rPr lang="en-US" sz="2400" dirty="0" err="1"/>
              <a:t>vereceği</a:t>
            </a:r>
            <a:r>
              <a:rPr lang="en-US" sz="2400" dirty="0"/>
              <a:t> </a:t>
            </a:r>
            <a:endParaRPr lang="en-US" sz="2400" dirty="0" smtClean="0"/>
          </a:p>
          <a:p>
            <a:r>
              <a:rPr lang="en-US" sz="2400" dirty="0"/>
              <a:t> </a:t>
            </a:r>
            <a:r>
              <a:rPr lang="en-US" sz="2400" dirty="0" smtClean="0"/>
              <a:t>   </a:t>
            </a:r>
            <a:r>
              <a:rPr lang="en-US" sz="2400" dirty="0" err="1" smtClean="0"/>
              <a:t>oylarla</a:t>
            </a:r>
            <a:r>
              <a:rPr lang="en-US" sz="2400" dirty="0" smtClean="0"/>
              <a:t> </a:t>
            </a:r>
            <a:r>
              <a:rPr lang="en-US" sz="2400" dirty="0"/>
              <a:t>belli </a:t>
            </a:r>
            <a:r>
              <a:rPr lang="en-US" sz="2400" dirty="0" err="1"/>
              <a:t>olacak</a:t>
            </a:r>
            <a:r>
              <a:rPr lang="tr-TR" sz="2400" dirty="0"/>
              <a:t>.</a:t>
            </a:r>
          </a:p>
          <a:p>
            <a:endParaRPr lang="tr-TR" sz="2400" dirty="0"/>
          </a:p>
        </p:txBody>
      </p:sp>
      <p:sp>
        <p:nvSpPr>
          <p:cNvPr id="22" name="TextBox 21"/>
          <p:cNvSpPr txBox="1"/>
          <p:nvPr/>
        </p:nvSpPr>
        <p:spPr>
          <a:xfrm>
            <a:off x="793736" y="4016496"/>
            <a:ext cx="109109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solidFill>
                  <a:srgbClr val="C00000"/>
                </a:solidFill>
              </a:rPr>
              <a:t>3. </a:t>
            </a:r>
            <a:r>
              <a:rPr lang="en-US" sz="2400" dirty="0" err="1"/>
              <a:t>Batum</a:t>
            </a:r>
            <a:r>
              <a:rPr lang="en-US" sz="2400" dirty="0"/>
              <a:t>, </a:t>
            </a:r>
            <a:r>
              <a:rPr lang="en-US" sz="2400" dirty="0" err="1"/>
              <a:t>Ardahan</a:t>
            </a:r>
            <a:r>
              <a:rPr lang="en-US" sz="2400" dirty="0"/>
              <a:t>, </a:t>
            </a:r>
            <a:r>
              <a:rPr lang="en-US" sz="2400" dirty="0" err="1"/>
              <a:t>Kars’ın</a:t>
            </a:r>
            <a:r>
              <a:rPr lang="en-US" sz="2400" dirty="0"/>
              <a:t> </a:t>
            </a:r>
            <a:r>
              <a:rPr lang="en-US" sz="2400" dirty="0" err="1"/>
              <a:t>durumu</a:t>
            </a:r>
            <a:r>
              <a:rPr lang="en-US" sz="2400" dirty="0"/>
              <a:t> </a:t>
            </a:r>
            <a:r>
              <a:rPr lang="en-US" sz="2400" dirty="0" err="1"/>
              <a:t>halk</a:t>
            </a:r>
            <a:r>
              <a:rPr lang="en-US" sz="2400" dirty="0"/>
              <a:t> </a:t>
            </a:r>
            <a:r>
              <a:rPr lang="en-US" sz="2400" dirty="0" err="1"/>
              <a:t>oylamasıyla</a:t>
            </a:r>
            <a:r>
              <a:rPr lang="en-US" sz="2400" dirty="0"/>
              <a:t> </a:t>
            </a:r>
            <a:r>
              <a:rPr lang="en-US" sz="2400" dirty="0" err="1"/>
              <a:t>belirlenecektir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40844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Metin kutusu"/>
          <p:cNvSpPr txBox="1"/>
          <p:nvPr/>
        </p:nvSpPr>
        <p:spPr>
          <a:xfrm>
            <a:off x="190895" y="241536"/>
            <a:ext cx="8524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aseline="30000" dirty="0" smtClean="0">
                <a:solidFill>
                  <a:srgbClr val="C0ABA4"/>
                </a:solidFill>
                <a:latin typeface="Arial Black" pitchFamily="34" charset="0"/>
                <a:cs typeface="Arial" pitchFamily="34" charset="0"/>
              </a:rPr>
              <a:t>T.C. İnkılap Tarihi ve Atatürkçülük </a:t>
            </a:r>
            <a:r>
              <a:rPr lang="tr-TR" sz="2400" b="1" baseline="30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Amasya Görüşmeleri</a:t>
            </a:r>
            <a:r>
              <a:rPr lang="tr-TR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2400" b="1" baseline="30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ve </a:t>
            </a:r>
            <a:r>
              <a:rPr lang="tr-TR" sz="2400" b="1" baseline="30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Misakımillî</a:t>
            </a:r>
            <a:endParaRPr lang="tr-TR" sz="2400" b="1" baseline="300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 descr="arrow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595191" y="6162736"/>
            <a:ext cx="251834" cy="251834"/>
          </a:xfrm>
          <a:prstGeom prst="rect">
            <a:avLst/>
          </a:prstGeom>
        </p:spPr>
      </p:pic>
      <p:pic>
        <p:nvPicPr>
          <p:cNvPr id="7" name="Picture 6" descr="arrow.png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5277" y="6162735"/>
            <a:ext cx="251835" cy="25183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20" name="Başlık 1"/>
          <p:cNvSpPr txBox="1">
            <a:spLocks/>
          </p:cNvSpPr>
          <p:nvPr/>
        </p:nvSpPr>
        <p:spPr>
          <a:xfrm>
            <a:off x="0" y="941408"/>
            <a:ext cx="10937690" cy="9715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800" b="1" dirty="0" smtClean="0">
                <a:solidFill>
                  <a:srgbClr val="800000"/>
                </a:solidFill>
              </a:rPr>
              <a:t>Misakımillî</a:t>
            </a:r>
            <a:endParaRPr lang="en-US" sz="2800" b="1" dirty="0">
              <a:solidFill>
                <a:srgbClr val="8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29050" y="2262256"/>
            <a:ext cx="64234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4. </a:t>
            </a:r>
            <a:r>
              <a:rPr lang="en-US" sz="2400" dirty="0" err="1" smtClean="0"/>
              <a:t>Trakya’nın</a:t>
            </a:r>
            <a:r>
              <a:rPr lang="en-US" sz="2400" dirty="0" smtClean="0"/>
              <a:t> </a:t>
            </a:r>
            <a:r>
              <a:rPr lang="en-US" sz="2400" dirty="0" err="1"/>
              <a:t>durumunun</a:t>
            </a:r>
            <a:r>
              <a:rPr lang="en-US" sz="2400" dirty="0"/>
              <a:t> </a:t>
            </a:r>
            <a:r>
              <a:rPr lang="en-US" sz="2400" dirty="0" err="1"/>
              <a:t>belirlenmesi</a:t>
            </a:r>
            <a:r>
              <a:rPr lang="en-US" sz="2400" dirty="0"/>
              <a:t> </a:t>
            </a:r>
            <a:r>
              <a:rPr lang="en-US" sz="2400" dirty="0" err="1"/>
              <a:t>için</a:t>
            </a:r>
            <a:r>
              <a:rPr lang="en-US" sz="2400" dirty="0"/>
              <a:t> </a:t>
            </a:r>
            <a:r>
              <a:rPr lang="en-US" sz="2400" dirty="0" err="1"/>
              <a:t>halk</a:t>
            </a:r>
            <a:r>
              <a:rPr lang="en-US" sz="2400" dirty="0"/>
              <a:t> </a:t>
            </a:r>
            <a:endParaRPr lang="en-US" sz="2400" dirty="0" smtClean="0"/>
          </a:p>
          <a:p>
            <a:r>
              <a:rPr lang="en-US" sz="2400" dirty="0"/>
              <a:t> </a:t>
            </a:r>
            <a:r>
              <a:rPr lang="en-US" sz="2400" dirty="0" smtClean="0"/>
              <a:t>    </a:t>
            </a:r>
            <a:r>
              <a:rPr lang="en-US" sz="2400" dirty="0" err="1" smtClean="0"/>
              <a:t>oylaması</a:t>
            </a:r>
            <a:r>
              <a:rPr lang="en-US" sz="2400" dirty="0" smtClean="0"/>
              <a:t> </a:t>
            </a:r>
            <a:r>
              <a:rPr lang="en-US" sz="2400" dirty="0" err="1"/>
              <a:t>yapılmalıdır</a:t>
            </a:r>
            <a:r>
              <a:rPr lang="en-US" sz="2400" dirty="0"/>
              <a:t>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429050" y="3508481"/>
            <a:ext cx="72755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C00000"/>
                </a:solidFill>
              </a:rPr>
              <a:t>5. </a:t>
            </a:r>
            <a:r>
              <a:rPr lang="tr-TR" sz="2400" dirty="0"/>
              <a:t>Azınlık hakları çevre ülkelerdeki Müslüman </a:t>
            </a:r>
            <a:endParaRPr lang="tr-TR" sz="2400" dirty="0" smtClean="0"/>
          </a:p>
          <a:p>
            <a:r>
              <a:rPr lang="tr-TR" sz="2400" dirty="0"/>
              <a:t> </a:t>
            </a:r>
            <a:r>
              <a:rPr lang="tr-TR" sz="2400" dirty="0" smtClean="0"/>
              <a:t>   hakları </a:t>
            </a:r>
            <a:r>
              <a:rPr lang="tr-TR" sz="2400" dirty="0"/>
              <a:t>kadar olacaktır.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160" y="2122066"/>
            <a:ext cx="3744416" cy="278377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2470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Metin kutusu"/>
          <p:cNvSpPr txBox="1"/>
          <p:nvPr/>
        </p:nvSpPr>
        <p:spPr>
          <a:xfrm>
            <a:off x="190895" y="241536"/>
            <a:ext cx="8524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aseline="30000" dirty="0" smtClean="0">
                <a:solidFill>
                  <a:srgbClr val="C0ABA4"/>
                </a:solidFill>
                <a:latin typeface="Arial Black" pitchFamily="34" charset="0"/>
                <a:cs typeface="Arial" pitchFamily="34" charset="0"/>
              </a:rPr>
              <a:t>T.C. İnkılap Tarihi ve Atatürkçülük </a:t>
            </a:r>
            <a:r>
              <a:rPr lang="tr-TR" sz="2400" b="1" baseline="30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Amasya Görüşmeleri</a:t>
            </a:r>
            <a:r>
              <a:rPr lang="tr-TR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2400" b="1" baseline="30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ve </a:t>
            </a:r>
            <a:r>
              <a:rPr lang="tr-TR" sz="2400" b="1" baseline="30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Misakımillî</a:t>
            </a:r>
            <a:endParaRPr lang="tr-TR" sz="2400" b="1" baseline="300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 descr="arrow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595191" y="6162736"/>
            <a:ext cx="251834" cy="251834"/>
          </a:xfrm>
          <a:prstGeom prst="rect">
            <a:avLst/>
          </a:prstGeom>
        </p:spPr>
      </p:pic>
      <p:pic>
        <p:nvPicPr>
          <p:cNvPr id="7" name="Picture 6" descr="arrow.png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5277" y="6162735"/>
            <a:ext cx="251835" cy="25183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20" name="Başlık 1"/>
          <p:cNvSpPr txBox="1">
            <a:spLocks/>
          </p:cNvSpPr>
          <p:nvPr/>
        </p:nvSpPr>
        <p:spPr>
          <a:xfrm>
            <a:off x="0" y="941408"/>
            <a:ext cx="10937690" cy="9715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800" b="1" dirty="0" smtClean="0">
                <a:solidFill>
                  <a:srgbClr val="800000"/>
                </a:solidFill>
              </a:rPr>
              <a:t>Misakımillî</a:t>
            </a:r>
            <a:endParaRPr lang="en-US" sz="2800" b="1" dirty="0">
              <a:solidFill>
                <a:srgbClr val="8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29050" y="2262256"/>
            <a:ext cx="64234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6. </a:t>
            </a:r>
            <a:r>
              <a:rPr lang="en-US" sz="2400" dirty="0"/>
              <a:t>İstanbul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boğazlar</a:t>
            </a:r>
            <a:r>
              <a:rPr lang="en-US" sz="2400" dirty="0"/>
              <a:t>, </a:t>
            </a:r>
            <a:r>
              <a:rPr lang="en-US" sz="2400" dirty="0" err="1"/>
              <a:t>güvenliği</a:t>
            </a:r>
            <a:r>
              <a:rPr lang="en-US" sz="2400" dirty="0"/>
              <a:t> </a:t>
            </a:r>
            <a:r>
              <a:rPr lang="en-US" sz="2400" dirty="0" err="1"/>
              <a:t>sağlandıktan</a:t>
            </a:r>
            <a:r>
              <a:rPr lang="en-US" sz="2400" dirty="0"/>
              <a:t> </a:t>
            </a:r>
            <a:endParaRPr lang="en-US" sz="2400" dirty="0" smtClean="0"/>
          </a:p>
          <a:p>
            <a:r>
              <a:rPr lang="en-US" sz="2400" dirty="0"/>
              <a:t> </a:t>
            </a:r>
            <a:r>
              <a:rPr lang="en-US" sz="2400" dirty="0" smtClean="0"/>
              <a:t>   </a:t>
            </a:r>
            <a:r>
              <a:rPr lang="en-US" sz="2400" dirty="0" err="1" smtClean="0"/>
              <a:t>sonra</a:t>
            </a:r>
            <a:r>
              <a:rPr lang="en-US" sz="2400" dirty="0" smtClean="0"/>
              <a:t> </a:t>
            </a:r>
            <a:r>
              <a:rPr lang="en-US" sz="2400" dirty="0" err="1"/>
              <a:t>ticarete</a:t>
            </a:r>
            <a:r>
              <a:rPr lang="en-US" sz="2400" dirty="0"/>
              <a:t> </a:t>
            </a:r>
            <a:r>
              <a:rPr lang="en-US" sz="2400" dirty="0" err="1"/>
              <a:t>açılacaktır</a:t>
            </a:r>
            <a:r>
              <a:rPr lang="en-US" sz="2400" dirty="0"/>
              <a:t>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429050" y="3508481"/>
            <a:ext cx="72755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C00000"/>
                </a:solidFill>
              </a:rPr>
              <a:t>7. </a:t>
            </a:r>
            <a:r>
              <a:rPr lang="tr-TR" sz="2400" dirty="0"/>
              <a:t>Devletimizin dengesini bozacak ayrıcalıklar  yani </a:t>
            </a:r>
            <a:r>
              <a:rPr lang="tr-TR" sz="2400" dirty="0" smtClean="0"/>
              <a:t>   </a:t>
            </a:r>
          </a:p>
          <a:p>
            <a:r>
              <a:rPr lang="tr-TR" sz="2400" dirty="0"/>
              <a:t> </a:t>
            </a:r>
            <a:r>
              <a:rPr lang="tr-TR" sz="2400" dirty="0" smtClean="0"/>
              <a:t>   kapitülasyonlar </a:t>
            </a:r>
            <a:r>
              <a:rPr lang="tr-TR" sz="2400" dirty="0"/>
              <a:t>kabul edilemez.</a:t>
            </a:r>
            <a:endParaRPr lang="en-US" sz="2400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1772816"/>
            <a:ext cx="3383590" cy="279653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0782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8499"/>
            <a:ext cx="11704638" cy="5844864"/>
          </a:xfrm>
          <a:prstGeom prst="rect">
            <a:avLst/>
          </a:prstGeom>
        </p:spPr>
      </p:pic>
      <p:sp>
        <p:nvSpPr>
          <p:cNvPr id="4" name="4 Metin kutusu"/>
          <p:cNvSpPr txBox="1"/>
          <p:nvPr/>
        </p:nvSpPr>
        <p:spPr>
          <a:xfrm>
            <a:off x="190895" y="241536"/>
            <a:ext cx="8524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aseline="30000" dirty="0" smtClean="0">
                <a:solidFill>
                  <a:srgbClr val="C0ABA4"/>
                </a:solidFill>
                <a:latin typeface="Arial Black" pitchFamily="34" charset="0"/>
                <a:cs typeface="Arial" pitchFamily="34" charset="0"/>
              </a:rPr>
              <a:t>T.C. İnkılap Tarihi ve Atatürkçülük </a:t>
            </a:r>
            <a:r>
              <a:rPr lang="tr-TR" sz="2400" b="1" baseline="30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Amasya Görüşmeleri</a:t>
            </a:r>
            <a:r>
              <a:rPr lang="tr-TR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2400" b="1" baseline="30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ve </a:t>
            </a:r>
            <a:r>
              <a:rPr lang="tr-TR" sz="2400" b="1" baseline="30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Misakımillî</a:t>
            </a:r>
            <a:endParaRPr lang="tr-TR" sz="2400" b="1" baseline="300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 descr="arrow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595191" y="6162736"/>
            <a:ext cx="251834" cy="251834"/>
          </a:xfrm>
          <a:prstGeom prst="rect">
            <a:avLst/>
          </a:prstGeom>
        </p:spPr>
      </p:pic>
      <p:pic>
        <p:nvPicPr>
          <p:cNvPr id="7" name="Picture 6" descr="arrow.png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5277" y="6162735"/>
            <a:ext cx="251835" cy="25183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20" name="Başlık 1"/>
          <p:cNvSpPr txBox="1">
            <a:spLocks/>
          </p:cNvSpPr>
          <p:nvPr/>
        </p:nvSpPr>
        <p:spPr>
          <a:xfrm>
            <a:off x="0" y="941408"/>
            <a:ext cx="5747430" cy="9715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800" b="1" dirty="0" err="1">
                <a:solidFill>
                  <a:srgbClr val="800000"/>
                </a:solidFill>
              </a:rPr>
              <a:t>Mebusan</a:t>
            </a:r>
            <a:r>
              <a:rPr lang="tr-TR" sz="2800" b="1" dirty="0">
                <a:solidFill>
                  <a:srgbClr val="800000"/>
                </a:solidFill>
              </a:rPr>
              <a:t> Meclisi’ </a:t>
            </a:r>
            <a:r>
              <a:rPr lang="tr-TR" sz="2800" b="1" dirty="0" err="1">
                <a:solidFill>
                  <a:srgbClr val="800000"/>
                </a:solidFill>
              </a:rPr>
              <a:t>nin</a:t>
            </a:r>
            <a:r>
              <a:rPr lang="tr-TR" sz="2800" b="1" dirty="0">
                <a:solidFill>
                  <a:srgbClr val="800000"/>
                </a:solidFill>
              </a:rPr>
              <a:t> Dağıtılması</a:t>
            </a:r>
            <a:endParaRPr lang="en-US" sz="2800" b="1" dirty="0">
              <a:solidFill>
                <a:srgbClr val="800000"/>
              </a:solidFill>
            </a:endParaRPr>
          </a:p>
        </p:txBody>
      </p:sp>
      <p:sp>
        <p:nvSpPr>
          <p:cNvPr id="12" name="Metin kutusu 3"/>
          <p:cNvSpPr txBox="1"/>
          <p:nvPr/>
        </p:nvSpPr>
        <p:spPr>
          <a:xfrm>
            <a:off x="314229" y="1912995"/>
            <a:ext cx="55239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rgbClr val="C00000"/>
                </a:solidFill>
              </a:rPr>
              <a:t>Misakı</a:t>
            </a:r>
            <a:r>
              <a:rPr lang="tr-TR" sz="2400" b="1" dirty="0">
                <a:solidFill>
                  <a:srgbClr val="C00000"/>
                </a:solidFill>
              </a:rPr>
              <a:t>m</a:t>
            </a:r>
            <a:r>
              <a:rPr lang="en-US" sz="2400" b="1" dirty="0" smtClean="0">
                <a:solidFill>
                  <a:srgbClr val="C00000"/>
                </a:solidFill>
              </a:rPr>
              <a:t>ill</a:t>
            </a:r>
            <a:r>
              <a:rPr lang="tr-TR" sz="2400" b="1" dirty="0" smtClean="0">
                <a:solidFill>
                  <a:srgbClr val="C00000"/>
                </a:solidFill>
              </a:rPr>
              <a:t>î</a:t>
            </a:r>
            <a:r>
              <a:rPr lang="en-US" sz="2400" b="1" dirty="0" smtClean="0">
                <a:solidFill>
                  <a:srgbClr val="C00000"/>
                </a:solidFill>
              </a:rPr>
              <a:t> </a:t>
            </a:r>
            <a:r>
              <a:rPr lang="en-US" sz="2400" dirty="0" err="1"/>
              <a:t>kararlarını</a:t>
            </a:r>
            <a:r>
              <a:rPr lang="en-US" sz="2400" dirty="0"/>
              <a:t> </a:t>
            </a:r>
            <a:r>
              <a:rPr lang="en-US" sz="2400" dirty="0" err="1"/>
              <a:t>beğenmeyen</a:t>
            </a:r>
            <a:r>
              <a:rPr lang="en-US" sz="2400" dirty="0"/>
              <a:t> </a:t>
            </a:r>
            <a:r>
              <a:rPr lang="en-US" sz="2400" dirty="0" err="1"/>
              <a:t>İtilaf</a:t>
            </a:r>
            <a:r>
              <a:rPr lang="en-US" sz="2400" dirty="0"/>
              <a:t> </a:t>
            </a:r>
            <a:r>
              <a:rPr lang="en-US" sz="2400" dirty="0" err="1"/>
              <a:t>Devletleri</a:t>
            </a:r>
            <a:r>
              <a:rPr lang="en-US" sz="2400" dirty="0"/>
              <a:t> </a:t>
            </a:r>
            <a:r>
              <a:rPr lang="en-US" sz="2400" dirty="0" err="1"/>
              <a:t>baskı</a:t>
            </a:r>
            <a:r>
              <a:rPr lang="en-US" sz="2400" dirty="0"/>
              <a:t> </a:t>
            </a:r>
            <a:r>
              <a:rPr lang="tr-TR" sz="2400" dirty="0" smtClean="0"/>
              <a:t>ile</a:t>
            </a:r>
            <a:r>
              <a:rPr lang="en-US" sz="2400" dirty="0" smtClean="0"/>
              <a:t> </a:t>
            </a:r>
            <a:r>
              <a:rPr lang="en-US" sz="2400" dirty="0"/>
              <a:t>Ali </a:t>
            </a:r>
            <a:r>
              <a:rPr lang="en-US" sz="2400" dirty="0" err="1"/>
              <a:t>Rıza</a:t>
            </a:r>
            <a:r>
              <a:rPr lang="en-US" sz="2400" dirty="0"/>
              <a:t> </a:t>
            </a:r>
            <a:r>
              <a:rPr lang="en-US" sz="2400" dirty="0" err="1"/>
              <a:t>Paşa</a:t>
            </a:r>
            <a:r>
              <a:rPr lang="en-US" sz="2400" dirty="0"/>
              <a:t> </a:t>
            </a:r>
            <a:r>
              <a:rPr lang="tr-TR" sz="2400" dirty="0" smtClean="0"/>
              <a:t>H</a:t>
            </a:r>
            <a:r>
              <a:rPr lang="en-US" sz="2400" dirty="0" err="1" smtClean="0"/>
              <a:t>ükümeti</a:t>
            </a:r>
            <a:r>
              <a:rPr lang="tr-TR" sz="2400" dirty="0" smtClean="0"/>
              <a:t>’ </a:t>
            </a:r>
            <a:r>
              <a:rPr lang="en-US" sz="2400" dirty="0" err="1" smtClean="0"/>
              <a:t>ni</a:t>
            </a:r>
            <a:r>
              <a:rPr lang="en-US" sz="2400" dirty="0" smtClean="0"/>
              <a:t> </a:t>
            </a:r>
            <a:r>
              <a:rPr lang="en-US" sz="2400" dirty="0" err="1" smtClean="0"/>
              <a:t>devir</a:t>
            </a:r>
            <a:r>
              <a:rPr lang="tr-TR" sz="2400" smtClean="0"/>
              <a:t>diler ve </a:t>
            </a:r>
            <a:r>
              <a:rPr lang="en-US" sz="2400" smtClean="0"/>
              <a:t>Damat</a:t>
            </a:r>
            <a:r>
              <a:rPr lang="en-US" sz="2400" dirty="0" smtClean="0"/>
              <a:t> </a:t>
            </a:r>
            <a:r>
              <a:rPr lang="en-US" sz="2400" dirty="0" err="1" smtClean="0"/>
              <a:t>Ferit</a:t>
            </a:r>
            <a:r>
              <a:rPr lang="tr-TR" sz="2400" dirty="0"/>
              <a:t> </a:t>
            </a:r>
            <a:r>
              <a:rPr lang="tr-TR" sz="2400" dirty="0" smtClean="0"/>
              <a:t>Paşa’ </a:t>
            </a:r>
            <a:r>
              <a:rPr lang="tr-TR" sz="2400" dirty="0" err="1" smtClean="0"/>
              <a:t>nın</a:t>
            </a:r>
            <a:r>
              <a:rPr lang="tr-TR" sz="2400" dirty="0" smtClean="0"/>
              <a:t> </a:t>
            </a:r>
            <a:r>
              <a:rPr lang="en-US" sz="2400" dirty="0" smtClean="0"/>
              <a:t> </a:t>
            </a:r>
            <a:r>
              <a:rPr lang="en-US" sz="2400" dirty="0" err="1"/>
              <a:t>tekrar</a:t>
            </a:r>
            <a:r>
              <a:rPr lang="en-US" sz="2400" dirty="0"/>
              <a:t> </a:t>
            </a:r>
            <a:r>
              <a:rPr lang="en-US" sz="2400" dirty="0" err="1"/>
              <a:t>başa</a:t>
            </a:r>
            <a:r>
              <a:rPr lang="en-US" sz="2400" dirty="0"/>
              <a:t> </a:t>
            </a:r>
            <a:r>
              <a:rPr lang="en-US" sz="2400" dirty="0" err="1"/>
              <a:t>gelmesini</a:t>
            </a:r>
            <a:r>
              <a:rPr lang="en-US" sz="2400" dirty="0"/>
              <a:t> </a:t>
            </a:r>
            <a:r>
              <a:rPr lang="en-US" sz="2400" dirty="0" err="1"/>
              <a:t>sağladılar</a:t>
            </a:r>
            <a:r>
              <a:rPr lang="en-US" sz="2400" dirty="0"/>
              <a:t>.</a:t>
            </a:r>
          </a:p>
        </p:txBody>
      </p:sp>
      <p:sp>
        <p:nvSpPr>
          <p:cNvPr id="13" name="Metin kutusu 4"/>
          <p:cNvSpPr txBox="1"/>
          <p:nvPr/>
        </p:nvSpPr>
        <p:spPr>
          <a:xfrm>
            <a:off x="371223" y="3758331"/>
            <a:ext cx="5045746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16 Mart 1920</a:t>
            </a:r>
            <a:r>
              <a:rPr lang="en-US" sz="2400" dirty="0" smtClean="0">
                <a:solidFill>
                  <a:srgbClr val="C00000"/>
                </a:solidFill>
              </a:rPr>
              <a:t>’</a:t>
            </a:r>
            <a:r>
              <a:rPr lang="tr-TR" sz="2400" dirty="0" smtClean="0">
                <a:solidFill>
                  <a:srgbClr val="C00000"/>
                </a:solidFill>
              </a:rPr>
              <a:t> </a:t>
            </a:r>
            <a:r>
              <a:rPr lang="en-US" sz="2400" dirty="0" smtClean="0"/>
              <a:t>de </a:t>
            </a:r>
            <a:r>
              <a:rPr lang="en-US" sz="2400" dirty="0" err="1"/>
              <a:t>halka</a:t>
            </a:r>
            <a:r>
              <a:rPr lang="en-US" sz="2400" dirty="0"/>
              <a:t> </a:t>
            </a:r>
            <a:r>
              <a:rPr lang="en-US" sz="2400" dirty="0" err="1"/>
              <a:t>gözdağı</a:t>
            </a:r>
            <a:r>
              <a:rPr lang="en-US" sz="2400" dirty="0"/>
              <a:t> </a:t>
            </a:r>
            <a:r>
              <a:rPr lang="en-US" sz="2400" dirty="0" err="1"/>
              <a:t>vermek</a:t>
            </a:r>
            <a:r>
              <a:rPr lang="en-US" sz="2400" dirty="0"/>
              <a:t> </a:t>
            </a:r>
            <a:r>
              <a:rPr lang="en-US" sz="2400" dirty="0" err="1"/>
              <a:t>için</a:t>
            </a:r>
            <a:r>
              <a:rPr lang="en-US" sz="2400" dirty="0"/>
              <a:t> </a:t>
            </a:r>
            <a:r>
              <a:rPr lang="en-US" sz="2400" dirty="0" err="1">
                <a:solidFill>
                  <a:srgbClr val="C00000"/>
                </a:solidFill>
              </a:rPr>
              <a:t>İstanbul</a:t>
            </a:r>
            <a:r>
              <a:rPr lang="en-US" sz="2400" dirty="0" err="1"/>
              <a:t>’u</a:t>
            </a:r>
            <a:r>
              <a:rPr lang="en-US" sz="2400" dirty="0"/>
              <a:t> </a:t>
            </a:r>
            <a:r>
              <a:rPr lang="en-US" sz="2400" dirty="0" err="1"/>
              <a:t>işgal</a:t>
            </a:r>
            <a:r>
              <a:rPr lang="en-US" sz="2400" dirty="0"/>
              <a:t> </a:t>
            </a:r>
            <a:r>
              <a:rPr lang="en-US" sz="2400" dirty="0" err="1"/>
              <a:t>edip</a:t>
            </a:r>
            <a:r>
              <a:rPr lang="en-US" sz="2400" dirty="0"/>
              <a:t>, </a:t>
            </a:r>
            <a:r>
              <a:rPr lang="en-US" sz="2400" dirty="0" err="1"/>
              <a:t>Mebusan</a:t>
            </a:r>
            <a:r>
              <a:rPr lang="en-US" sz="2400" dirty="0"/>
              <a:t> </a:t>
            </a:r>
            <a:r>
              <a:rPr lang="en-US" sz="2400" dirty="0" err="1"/>
              <a:t>Meclisi’ni</a:t>
            </a:r>
            <a:r>
              <a:rPr lang="en-US" sz="2400" dirty="0"/>
              <a:t> </a:t>
            </a:r>
            <a:r>
              <a:rPr lang="en-US" sz="2400" dirty="0" err="1"/>
              <a:t>dağıttılar</a:t>
            </a:r>
            <a:r>
              <a:rPr lang="en-US" sz="2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207322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Metin kutusu"/>
          <p:cNvSpPr txBox="1"/>
          <p:nvPr/>
        </p:nvSpPr>
        <p:spPr>
          <a:xfrm>
            <a:off x="190895" y="241536"/>
            <a:ext cx="8524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aseline="30000" dirty="0" smtClean="0">
                <a:solidFill>
                  <a:srgbClr val="C0ABA4"/>
                </a:solidFill>
                <a:latin typeface="Arial Black" pitchFamily="34" charset="0"/>
                <a:cs typeface="Arial" pitchFamily="34" charset="0"/>
              </a:rPr>
              <a:t>T.C. İnkılap Tarihi ve Atatürkçülük </a:t>
            </a:r>
            <a:r>
              <a:rPr lang="tr-TR" sz="2400" b="1" baseline="30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Amasya Görüşmeleri</a:t>
            </a:r>
            <a:r>
              <a:rPr lang="tr-TR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2400" b="1" baseline="30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ve </a:t>
            </a:r>
            <a:r>
              <a:rPr lang="tr-TR" sz="2400" b="1" baseline="30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Misakımillî</a:t>
            </a:r>
            <a:endParaRPr lang="tr-TR" sz="2400" b="1" baseline="300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 descr="arrow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595191" y="6162736"/>
            <a:ext cx="251834" cy="251834"/>
          </a:xfrm>
          <a:prstGeom prst="rect">
            <a:avLst/>
          </a:prstGeom>
        </p:spPr>
      </p:pic>
      <p:pic>
        <p:nvPicPr>
          <p:cNvPr id="7" name="Picture 6" descr="arrow.png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5277" y="6162735"/>
            <a:ext cx="251835" cy="25183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20" name="Başlık 1"/>
          <p:cNvSpPr txBox="1">
            <a:spLocks/>
          </p:cNvSpPr>
          <p:nvPr/>
        </p:nvSpPr>
        <p:spPr>
          <a:xfrm>
            <a:off x="0" y="941408"/>
            <a:ext cx="10847025" cy="7869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800" b="1" dirty="0" smtClean="0">
                <a:solidFill>
                  <a:srgbClr val="800000"/>
                </a:solidFill>
              </a:rPr>
              <a:t>SONUÇ</a:t>
            </a:r>
            <a:endParaRPr lang="en-US" sz="2800" b="1" dirty="0">
              <a:solidFill>
                <a:srgbClr val="800000"/>
              </a:solidFill>
            </a:endParaRPr>
          </a:p>
        </p:txBody>
      </p:sp>
      <p:sp>
        <p:nvSpPr>
          <p:cNvPr id="10" name="Metin kutusu 4"/>
          <p:cNvSpPr txBox="1"/>
          <p:nvPr/>
        </p:nvSpPr>
        <p:spPr>
          <a:xfrm>
            <a:off x="801512" y="1792149"/>
            <a:ext cx="88617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 20- 22 </a:t>
            </a:r>
            <a:r>
              <a:rPr lang="en-US" sz="2000" b="1" dirty="0" err="1"/>
              <a:t>Ekim</a:t>
            </a:r>
            <a:r>
              <a:rPr lang="en-US" sz="2000" b="1" dirty="0"/>
              <a:t> </a:t>
            </a:r>
            <a:r>
              <a:rPr lang="en-US" sz="2000" b="1" dirty="0" smtClean="0"/>
              <a:t>1919’</a:t>
            </a:r>
            <a:r>
              <a:rPr lang="tr-TR" sz="2000" b="1" dirty="0" smtClean="0"/>
              <a:t> </a:t>
            </a:r>
            <a:r>
              <a:rPr lang="en-US" sz="2000" b="1" dirty="0" smtClean="0"/>
              <a:t>da</a:t>
            </a:r>
            <a:r>
              <a:rPr lang="tr-TR" sz="2000" b="1" dirty="0" smtClean="0"/>
              <a:t> </a:t>
            </a:r>
            <a:r>
              <a:rPr lang="tr-TR" sz="2000" b="1" dirty="0" smtClean="0">
                <a:solidFill>
                  <a:srgbClr val="C00000"/>
                </a:solidFill>
              </a:rPr>
              <a:t>İstanbul Hükümeti ile Temsil Heyeti </a:t>
            </a:r>
            <a:r>
              <a:rPr lang="tr-TR" sz="2000" b="1" dirty="0" smtClean="0"/>
              <a:t>Amasya’da görüştü.</a:t>
            </a:r>
            <a:endParaRPr lang="en-US" sz="2000" b="1" dirty="0"/>
          </a:p>
        </p:txBody>
      </p:sp>
      <p:sp>
        <p:nvSpPr>
          <p:cNvPr id="11" name="Metin kutusu 6"/>
          <p:cNvSpPr txBox="1"/>
          <p:nvPr/>
        </p:nvSpPr>
        <p:spPr>
          <a:xfrm>
            <a:off x="2607733" y="2767799"/>
            <a:ext cx="56460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 smtClean="0"/>
              <a:t>İstanbul Hükümeti, Temsil Heyeti’ni </a:t>
            </a:r>
            <a:r>
              <a:rPr lang="tr-TR" sz="2000" b="1" dirty="0" smtClean="0">
                <a:solidFill>
                  <a:srgbClr val="C00000"/>
                </a:solidFill>
              </a:rPr>
              <a:t>resmen tanıdı</a:t>
            </a:r>
            <a:r>
              <a:rPr lang="tr-TR" sz="2000" b="1" dirty="0" smtClean="0"/>
              <a:t>.</a:t>
            </a:r>
            <a:endParaRPr lang="en-US" sz="2000" b="1" dirty="0"/>
          </a:p>
        </p:txBody>
      </p:sp>
      <p:sp>
        <p:nvSpPr>
          <p:cNvPr id="14" name="Metin kutusu 7"/>
          <p:cNvSpPr txBox="1"/>
          <p:nvPr/>
        </p:nvSpPr>
        <p:spPr>
          <a:xfrm>
            <a:off x="2421161" y="3766189"/>
            <a:ext cx="62646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12 </a:t>
            </a:r>
            <a:r>
              <a:rPr lang="en-US" sz="2000" b="1" dirty="0" err="1"/>
              <a:t>Ocak</a:t>
            </a:r>
            <a:r>
              <a:rPr lang="en-US" sz="2000" b="1" dirty="0"/>
              <a:t> 1920 </a:t>
            </a:r>
            <a:r>
              <a:rPr lang="tr-TR" sz="2000" b="1" dirty="0" smtClean="0"/>
              <a:t>‘ de </a:t>
            </a:r>
            <a:r>
              <a:rPr lang="en-US" sz="2000" b="1" dirty="0" smtClean="0">
                <a:solidFill>
                  <a:srgbClr val="C00000"/>
                </a:solidFill>
              </a:rPr>
              <a:t>Son </a:t>
            </a:r>
            <a:r>
              <a:rPr lang="en-US" sz="2000" b="1" dirty="0" err="1">
                <a:solidFill>
                  <a:srgbClr val="C00000"/>
                </a:solidFill>
              </a:rPr>
              <a:t>Osmanlı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en-US" sz="2000" b="1" dirty="0" err="1">
                <a:solidFill>
                  <a:srgbClr val="C00000"/>
                </a:solidFill>
              </a:rPr>
              <a:t>Mebuslar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</a:rPr>
              <a:t>Meclisi</a:t>
            </a:r>
            <a:r>
              <a:rPr lang="tr-TR" sz="2000" b="1" dirty="0" smtClean="0">
                <a:solidFill>
                  <a:srgbClr val="C00000"/>
                </a:solidFill>
              </a:rPr>
              <a:t>  </a:t>
            </a:r>
            <a:r>
              <a:rPr lang="tr-TR" sz="2000" b="1" dirty="0" smtClean="0"/>
              <a:t>açıldı.</a:t>
            </a:r>
            <a:endParaRPr lang="en-US" sz="2000" b="1" dirty="0"/>
          </a:p>
        </p:txBody>
      </p:sp>
      <p:sp>
        <p:nvSpPr>
          <p:cNvPr id="15" name="Metin kutusu 8"/>
          <p:cNvSpPr txBox="1"/>
          <p:nvPr/>
        </p:nvSpPr>
        <p:spPr>
          <a:xfrm>
            <a:off x="3069233" y="4790537"/>
            <a:ext cx="49685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 smtClean="0"/>
              <a:t>28 Ocak 1920’ </a:t>
            </a:r>
            <a:r>
              <a:rPr lang="tr-TR" sz="2000" b="1" smtClean="0"/>
              <a:t>de </a:t>
            </a:r>
            <a:r>
              <a:rPr lang="tr-TR" sz="2000" b="1" smtClean="0">
                <a:solidFill>
                  <a:srgbClr val="C00000"/>
                </a:solidFill>
              </a:rPr>
              <a:t>Misakımillî  </a:t>
            </a:r>
            <a:r>
              <a:rPr lang="tr-TR" sz="2000" b="1" dirty="0" smtClean="0"/>
              <a:t>kabul edildi.</a:t>
            </a:r>
            <a:endParaRPr lang="en-US" sz="2000" b="1" dirty="0"/>
          </a:p>
        </p:txBody>
      </p:sp>
      <p:sp>
        <p:nvSpPr>
          <p:cNvPr id="16" name="Metin kutusu 9"/>
          <p:cNvSpPr txBox="1"/>
          <p:nvPr/>
        </p:nvSpPr>
        <p:spPr>
          <a:xfrm>
            <a:off x="3141241" y="5831695"/>
            <a:ext cx="4824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 smtClean="0"/>
              <a:t>16 Mart 1920’ de </a:t>
            </a:r>
            <a:r>
              <a:rPr lang="tr-TR" sz="2000" b="1" dirty="0" smtClean="0">
                <a:solidFill>
                  <a:srgbClr val="C00000"/>
                </a:solidFill>
              </a:rPr>
              <a:t>İstanbul, işgal edildi.</a:t>
            </a:r>
            <a:endParaRPr lang="en-US" sz="2000" b="1" dirty="0">
              <a:solidFill>
                <a:srgbClr val="C00000"/>
              </a:solidFill>
            </a:endParaRPr>
          </a:p>
        </p:txBody>
      </p:sp>
      <p:pic>
        <p:nvPicPr>
          <p:cNvPr id="17" name="Picture 16" descr="1401118355_emblem-download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331" y="2225177"/>
            <a:ext cx="566386" cy="566386"/>
          </a:xfrm>
          <a:prstGeom prst="rect">
            <a:avLst/>
          </a:prstGeom>
        </p:spPr>
      </p:pic>
      <p:pic>
        <p:nvPicPr>
          <p:cNvPr id="18" name="Picture 17" descr="1401118355_emblem-download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331" y="3241207"/>
            <a:ext cx="566386" cy="566386"/>
          </a:xfrm>
          <a:prstGeom prst="rect">
            <a:avLst/>
          </a:prstGeom>
        </p:spPr>
      </p:pic>
      <p:pic>
        <p:nvPicPr>
          <p:cNvPr id="19" name="Picture 18" descr="1401118355_emblem-download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331" y="4224151"/>
            <a:ext cx="566386" cy="566386"/>
          </a:xfrm>
          <a:prstGeom prst="rect">
            <a:avLst/>
          </a:prstGeom>
        </p:spPr>
      </p:pic>
      <p:pic>
        <p:nvPicPr>
          <p:cNvPr id="21" name="Picture 20" descr="1401118355_emblem-download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331" y="5265309"/>
            <a:ext cx="566386" cy="566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39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5" grpId="0"/>
      <p:bldP spid="1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</TotalTime>
  <Words>516</Words>
  <Application>Microsoft Office PowerPoint</Application>
  <PresentationFormat>Özel</PresentationFormat>
  <Paragraphs>69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11</vt:i4>
      </vt:variant>
    </vt:vector>
  </HeadingPairs>
  <TitlesOfParts>
    <vt:vector size="12" baseType="lpstr"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MEB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Tibet Oğuzoğlu</dc:creator>
  <cp:lastModifiedBy>Ali Ihsan BAYKAL</cp:lastModifiedBy>
  <cp:revision>48</cp:revision>
  <dcterms:created xsi:type="dcterms:W3CDTF">2014-03-24T15:31:55Z</dcterms:created>
  <dcterms:modified xsi:type="dcterms:W3CDTF">2014-08-18T07:03:35Z</dcterms:modified>
</cp:coreProperties>
</file>