
<file path=[Content_Types].xml><?xml version="1.0" encoding="utf-8"?>
<Types xmlns="http://schemas.openxmlformats.org/package/2006/content-types">
  <Default ContentType="image/jpeg" Extension="jpg"/>
  <Default ContentType="image/vnd.ms-photo" Extension="wdp"/>
  <Default ContentType="application/xml" Extension="xml"/>
  <Default ContentType="image/png" Extension="png"/>
  <Default ContentType="image/jpeg" Extension="jpeg"/>
  <Default ContentType="audio/wav" Extension="wav"/>
  <Default ContentType="application/vnd.openxmlformats-package.relationships+xml" Extension="rels"/>
  <Default ContentType="image/x-emf" Extension="emf"/>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28.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21.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13.xml"/>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35.xml"/>
  <Override ContentType="application/vnd.openxmlformats-officedocument.presentationml.notesSlide+xml" PartName="/ppt/notesSlides/notesSlide26.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Master+xml" PartName="/ppt/slideMasters/slideMaster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13.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15.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1.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Lst>
  <p:sldSz cy="6858000" cx="12192000"/>
  <p:notesSz cx="6858000" cy="9144000"/>
  <p:defaultTextStyle>
    <a:defPPr lvl="0">
      <a:defRPr lang="tr-TR"/>
    </a:defPPr>
    <a:lvl1pPr defTabSz="914400" eaLnBrk="1" hangingPunct="1" latinLnBrk="0" lvl="0" marL="0" rtl="0" algn="l">
      <a:defRPr kern="1200" sz="1800">
        <a:solidFill>
          <a:schemeClr val="tx1"/>
        </a:solidFill>
        <a:latin typeface="+mn-lt"/>
        <a:ea typeface="+mn-ea"/>
        <a:cs typeface="+mn-cs"/>
      </a:defRPr>
    </a:lvl1pPr>
    <a:lvl2pPr defTabSz="914400" eaLnBrk="1" hangingPunct="1" latinLnBrk="0" lvl="1" marL="457200" rtl="0" algn="l">
      <a:defRPr kern="1200" sz="1800">
        <a:solidFill>
          <a:schemeClr val="tx1"/>
        </a:solidFill>
        <a:latin typeface="+mn-lt"/>
        <a:ea typeface="+mn-ea"/>
        <a:cs typeface="+mn-cs"/>
      </a:defRPr>
    </a:lvl2pPr>
    <a:lvl3pPr defTabSz="914400" eaLnBrk="1" hangingPunct="1" latinLnBrk="0" lvl="2" marL="914400" rtl="0" algn="l">
      <a:defRPr kern="1200" sz="1800">
        <a:solidFill>
          <a:schemeClr val="tx1"/>
        </a:solidFill>
        <a:latin typeface="+mn-lt"/>
        <a:ea typeface="+mn-ea"/>
        <a:cs typeface="+mn-cs"/>
      </a:defRPr>
    </a:lvl3pPr>
    <a:lvl4pPr defTabSz="914400" eaLnBrk="1" hangingPunct="1" latinLnBrk="0" lvl="3" marL="1371600" rtl="0" algn="l">
      <a:defRPr kern="1200" sz="1800">
        <a:solidFill>
          <a:schemeClr val="tx1"/>
        </a:solidFill>
        <a:latin typeface="+mn-lt"/>
        <a:ea typeface="+mn-ea"/>
        <a:cs typeface="+mn-cs"/>
      </a:defRPr>
    </a:lvl4pPr>
    <a:lvl5pPr defTabSz="914400" eaLnBrk="1" hangingPunct="1" latinLnBrk="0" lvl="4" marL="1828800" rtl="0" algn="l">
      <a:defRPr kern="1200" sz="1800">
        <a:solidFill>
          <a:schemeClr val="tx1"/>
        </a:solidFill>
        <a:latin typeface="+mn-lt"/>
        <a:ea typeface="+mn-ea"/>
        <a:cs typeface="+mn-cs"/>
      </a:defRPr>
    </a:lvl5pPr>
    <a:lvl6pPr defTabSz="914400" eaLnBrk="1" hangingPunct="1" latinLnBrk="0" lvl="5" marL="2286000" rtl="0" algn="l">
      <a:defRPr kern="1200" sz="1800">
        <a:solidFill>
          <a:schemeClr val="tx1"/>
        </a:solidFill>
        <a:latin typeface="+mn-lt"/>
        <a:ea typeface="+mn-ea"/>
        <a:cs typeface="+mn-cs"/>
      </a:defRPr>
    </a:lvl6pPr>
    <a:lvl7pPr defTabSz="914400" eaLnBrk="1" hangingPunct="1" latinLnBrk="0" lvl="6" marL="2743200" rtl="0" algn="l">
      <a:defRPr kern="1200" sz="1800">
        <a:solidFill>
          <a:schemeClr val="tx1"/>
        </a:solidFill>
        <a:latin typeface="+mn-lt"/>
        <a:ea typeface="+mn-ea"/>
        <a:cs typeface="+mn-cs"/>
      </a:defRPr>
    </a:lvl7pPr>
    <a:lvl8pPr defTabSz="914400" eaLnBrk="1" hangingPunct="1" latinLnBrk="0" lvl="7" marL="3200400" rtl="0" algn="l">
      <a:defRPr kern="1200" sz="1800">
        <a:solidFill>
          <a:schemeClr val="tx1"/>
        </a:solidFill>
        <a:latin typeface="+mn-lt"/>
        <a:ea typeface="+mn-ea"/>
        <a:cs typeface="+mn-cs"/>
      </a:defRPr>
    </a:lvl8pPr>
    <a:lvl9pPr defTabSz="914400" eaLnBrk="1" hangingPunct="1" latinLnBrk="0" lvl="8" marL="3657600" rtl="0" algn="l">
      <a:defRPr kern="1200" sz="1800">
        <a:solidFill>
          <a:schemeClr val="tx1"/>
        </a:solidFill>
        <a:latin typeface="+mn-lt"/>
        <a:ea typeface="+mn-ea"/>
        <a:cs typeface="+mn-cs"/>
      </a:defRPr>
    </a:lvl9pPr>
  </p:defaultTextStyle>
  <p:extLst>
    <p:ext uri="{EFAFB233-063F-42B5-8137-9DF3F51BA10A}">
      <p15:sldGuideLst>
        <p15:guide id="1" orient="horz" pos="2160">
          <p15:clr>
            <a:srgbClr val="A4A3A4"/>
          </p15:clr>
        </p15:guide>
        <p15:guide id="2" pos="384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Lst>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1.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slide" Target="slides/slide39.xml"/><Relationship Id="rId21" Type="http://schemas.openxmlformats.org/officeDocument/2006/relationships/slide" Target="slides/slide16.xml"/><Relationship Id="rId43" Type="http://schemas.openxmlformats.org/officeDocument/2006/relationships/slide" Target="slides/slide38.xml"/><Relationship Id="rId24" Type="http://schemas.openxmlformats.org/officeDocument/2006/relationships/slide" Target="slides/slide19.xml"/><Relationship Id="rId46" Type="http://schemas.openxmlformats.org/officeDocument/2006/relationships/slide" Target="slides/slide41.xml"/><Relationship Id="rId23" Type="http://schemas.openxmlformats.org/officeDocument/2006/relationships/slide" Target="slides/slide18.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1.xml"/><Relationship Id="rId3" Type="http://schemas.openxmlformats.org/officeDocument/2006/relationships/presProps" Target="presProps1.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dirty="0"/>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BEF702-1D15-4A8C-85B0-B06E68C2EEAA}" type="datetimeFigureOut">
              <a:rPr lang="tr-TR" smtClean="0"/>
              <a:t>02.03.2024</a:t>
            </a:fld>
            <a:endParaRPr lang="tr-TR" dirty="0"/>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dirty="0"/>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dirty="0"/>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A7A9F5-D073-4065-BA9A-F87DFB0DA07E}" type="slidenum">
              <a:rPr lang="tr-TR" smtClean="0"/>
              <a:t>‹#›</a:t>
            </a:fld>
            <a:endParaRPr lang="tr-TR" dirty="0"/>
          </a:p>
        </p:txBody>
      </p:sp>
    </p:spTree>
    <p:extLst>
      <p:ext uri="{BB962C8B-B14F-4D97-AF65-F5344CB8AC3E}">
        <p14:creationId xmlns:p14="http://schemas.microsoft.com/office/powerpoint/2010/main" val="3748809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4</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5</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6</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7</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8</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9</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10</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11</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solidFill>
                  <a:prstClr val="black"/>
                </a:solidFill>
              </a:rPr>
              <a:pPr/>
              <a:t>12</a:t>
            </a:fld>
            <a:endParaRPr lang="tr-TR" dirty="0">
              <a:solidFill>
                <a:prstClr val="black"/>
              </a:solidFill>
            </a:endParaRPr>
          </a:p>
        </p:txBody>
      </p:sp>
    </p:spTree>
    <p:extLst>
      <p:ext uri="{BB962C8B-B14F-4D97-AF65-F5344CB8AC3E}">
        <p14:creationId xmlns:p14="http://schemas.microsoft.com/office/powerpoint/2010/main" val="36116181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13</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14</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15</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16</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17</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18</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19</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20</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21</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22</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23</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24</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25</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26</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27</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28</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29</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30</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31</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32</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33</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34</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35</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36</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37</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38</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39</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40</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41</a:t>
            </a:fld>
            <a:endParaRPr lang="tr-TR" dirty="0"/>
          </a:p>
        </p:txBody>
      </p:sp>
    </p:spTree>
    <p:extLst>
      <p:ext uri="{BB962C8B-B14F-4D97-AF65-F5344CB8AC3E}">
        <p14:creationId xmlns:p14="http://schemas.microsoft.com/office/powerpoint/2010/main" val="3611618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2516625"/>
            <a:ext cx="9753600" cy="2595025"/>
          </a:xfrm>
          <a:prstGeom prst="rect">
            <a:avLst/>
          </a:prstGeom>
        </p:spPr>
        <p:txBody>
          <a:bodyPr>
            <a:normAutofit/>
          </a:bodyPr>
          <a:lstStyle>
            <a:lvl1pPr>
              <a:defRPr sz="4800"/>
            </a:lvl1pPr>
          </a:lstStyle>
          <a:p>
            <a:r>
              <a:rPr lang="tr-TR" smtClean="0"/>
              <a:t>Asıl başlık stili için tıklatın</a:t>
            </a:r>
            <a:endParaRPr lang="en-US"/>
          </a:p>
        </p:txBody>
      </p:sp>
      <p:sp>
        <p:nvSpPr>
          <p:cNvPr id="3" name="Subtitle 2"/>
          <p:cNvSpPr>
            <a:spLocks noGrp="1"/>
          </p:cNvSpPr>
          <p:nvPr>
            <p:ph type="subTitle" idx="1"/>
          </p:nvPr>
        </p:nvSpPr>
        <p:spPr>
          <a:xfrm>
            <a:off x="1219200" y="5166530"/>
            <a:ext cx="9753600" cy="1144632"/>
          </a:xfrm>
          <a:prstGeom prst="rect">
            <a:avLst/>
          </a:prstGeo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7" name="Date Placeholder 6"/>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8" name="Slide Number Placeholder 7"/>
          <p:cNvSpPr>
            <a:spLocks noGrp="1"/>
          </p:cNvSpPr>
          <p:nvPr>
            <p:ph type="sldNum" sz="quarter" idx="11"/>
          </p:nvPr>
        </p:nvSpPr>
        <p:spPr/>
        <p:txBody>
          <a:bodyPr/>
          <a:lstStyle/>
          <a:p>
            <a:fld id="{95D7CAE1-4926-4FE4-9E7A-59B63D373DE5}" type="slidenum">
              <a:rPr lang="tr-TR" smtClean="0"/>
              <a:t>‹#›</a:t>
            </a:fld>
            <a:endParaRPr lang="tr-TR" dirty="0"/>
          </a:p>
        </p:txBody>
      </p:sp>
      <p:sp>
        <p:nvSpPr>
          <p:cNvPr id="9" name="Footer Placeholder 8"/>
          <p:cNvSpPr>
            <a:spLocks noGrp="1"/>
          </p:cNvSpPr>
          <p:nvPr>
            <p:ph type="ftr" sz="quarter" idx="12"/>
          </p:nvPr>
        </p:nvSpPr>
        <p:spPr/>
        <p:txBody>
          <a:bodyPr/>
          <a:lstStyle/>
          <a:p>
            <a:endParaRPr lang="tr-TR" dirty="0"/>
          </a:p>
        </p:txBody>
      </p:sp>
    </p:spTree>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1219200" y="1544716"/>
            <a:ext cx="9753600" cy="1154097"/>
          </a:xfrm>
          <a:prstGeom prst="rect">
            <a:avLst/>
          </a:prstGeom>
        </p:spPr>
        <p:txBody>
          <a:bodyPr/>
          <a:lstStyle/>
          <a:p>
            <a:r>
              <a:rPr lang="tr-TR" smtClean="0"/>
              <a:t>Asıl başlık stili için tıklatın</a:t>
            </a:r>
            <a:endParaRPr lang="en-US"/>
          </a:p>
        </p:txBody>
      </p:sp>
      <p:sp>
        <p:nvSpPr>
          <p:cNvPr id="3" name="Content Placeholder 2"/>
          <p:cNvSpPr>
            <a:spLocks noGrp="1"/>
          </p:cNvSpPr>
          <p:nvPr>
            <p:ph idx="1"/>
          </p:nvPr>
        </p:nvSpPr>
        <p:spPr>
          <a:xfrm>
            <a:off x="1219200" y="2769834"/>
            <a:ext cx="9753600" cy="3539527"/>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95D7CAE1-4926-4FE4-9E7A-59B63D373DE5}" type="slidenum">
              <a:rPr lang="tr-TR" smtClean="0"/>
              <a:t>‹#›</a:t>
            </a:fld>
            <a:endParaRPr lang="tr-TR" dirty="0"/>
          </a:p>
        </p:txBody>
      </p:sp>
    </p:spTree>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219200" y="5017572"/>
            <a:ext cx="9753600" cy="1293592"/>
          </a:xfrm>
          <a:prstGeom prst="rect">
            <a:avLst/>
          </a:prstGeom>
        </p:spPr>
        <p:txBody>
          <a:bodyPr anchor="t"/>
          <a:lstStyle>
            <a:lvl1pPr algn="l">
              <a:defRPr sz="4000" b="0" cap="none"/>
            </a:lvl1pPr>
          </a:lstStyle>
          <a:p>
            <a:r>
              <a:rPr lang="tr-TR" smtClean="0"/>
              <a:t>Asıl başlık stili için tıklatın</a:t>
            </a:r>
            <a:endParaRPr lang="en-US"/>
          </a:p>
        </p:txBody>
      </p:sp>
      <p:sp>
        <p:nvSpPr>
          <p:cNvPr id="3" name="Text Placeholder 2"/>
          <p:cNvSpPr>
            <a:spLocks noGrp="1"/>
          </p:cNvSpPr>
          <p:nvPr>
            <p:ph type="body" idx="1"/>
          </p:nvPr>
        </p:nvSpPr>
        <p:spPr>
          <a:xfrm>
            <a:off x="1219200" y="3865098"/>
            <a:ext cx="9753600" cy="1098439"/>
          </a:xfrm>
          <a:prstGeom prst="rect">
            <a:avLst/>
          </a:prstGeo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95D7CAE1-4926-4FE4-9E7A-59B63D373DE5}" type="slidenum">
              <a:rPr lang="tr-TR" smtClean="0"/>
              <a:t>‹#›</a:t>
            </a:fld>
            <a:endParaRPr lang="tr-T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95D7CAE1-4926-4FE4-9E7A-59B63D373DE5}" type="slidenum">
              <a:rPr lang="tr-TR" smtClean="0"/>
              <a:t>‹#›</a:t>
            </a:fld>
            <a:endParaRPr lang="tr-TR" dirty="0"/>
          </a:p>
        </p:txBody>
      </p:sp>
      <p:sp>
        <p:nvSpPr>
          <p:cNvPr id="9" name="Title 8"/>
          <p:cNvSpPr>
            <a:spLocks noGrp="1"/>
          </p:cNvSpPr>
          <p:nvPr>
            <p:ph type="title"/>
          </p:nvPr>
        </p:nvSpPr>
        <p:spPr>
          <a:xfrm>
            <a:off x="1219200" y="1544716"/>
            <a:ext cx="9753600" cy="1154097"/>
          </a:xfrm>
          <a:prstGeom prst="rect">
            <a:avLst/>
          </a:prstGeom>
        </p:spPr>
        <p:txBody>
          <a:bodyPr/>
          <a:lstStyle/>
          <a:p>
            <a:r>
              <a:rPr lang="tr-TR" smtClean="0"/>
              <a:t>Asıl başlık stili için tıklatın</a:t>
            </a:r>
            <a:endParaRPr lang="en-US"/>
          </a:p>
        </p:txBody>
      </p:sp>
      <p:sp>
        <p:nvSpPr>
          <p:cNvPr id="8" name="Content Placeholder 7"/>
          <p:cNvSpPr>
            <a:spLocks noGrp="1"/>
          </p:cNvSpPr>
          <p:nvPr>
            <p:ph sz="quarter" idx="13"/>
          </p:nvPr>
        </p:nvSpPr>
        <p:spPr>
          <a:xfrm>
            <a:off x="1219200" y="2743200"/>
            <a:ext cx="4754880" cy="3593592"/>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1" name="Content Placeholder 10"/>
          <p:cNvSpPr>
            <a:spLocks noGrp="1"/>
          </p:cNvSpPr>
          <p:nvPr>
            <p:ph sz="quarter" idx="14"/>
          </p:nvPr>
        </p:nvSpPr>
        <p:spPr>
          <a:xfrm>
            <a:off x="6242304" y="2743201"/>
            <a:ext cx="4754880" cy="3595687"/>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88464" y="2743200"/>
            <a:ext cx="4486656" cy="621792"/>
          </a:xfrm>
          <a:prstGeom prst="rect">
            <a:avLst/>
          </a:prstGeo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6513526" y="2743200"/>
            <a:ext cx="4482749" cy="621792"/>
          </a:xfrm>
          <a:prstGeom prst="rect">
            <a:avLst/>
          </a:prstGeo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7" name="Date Placeholder 6"/>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8" name="Footer Placeholder 7"/>
          <p:cNvSpPr>
            <a:spLocks noGrp="1"/>
          </p:cNvSpPr>
          <p:nvPr>
            <p:ph type="ftr" sz="quarter" idx="11"/>
          </p:nvPr>
        </p:nvSpPr>
        <p:spPr/>
        <p:txBody>
          <a:bodyPr/>
          <a:lstStyle/>
          <a:p>
            <a:endParaRPr lang="tr-TR" dirty="0"/>
          </a:p>
        </p:txBody>
      </p:sp>
      <p:sp>
        <p:nvSpPr>
          <p:cNvPr id="9" name="Slide Number Placeholder 8"/>
          <p:cNvSpPr>
            <a:spLocks noGrp="1"/>
          </p:cNvSpPr>
          <p:nvPr>
            <p:ph type="sldNum" sz="quarter" idx="12"/>
          </p:nvPr>
        </p:nvSpPr>
        <p:spPr/>
        <p:txBody>
          <a:bodyPr/>
          <a:lstStyle/>
          <a:p>
            <a:fld id="{95D7CAE1-4926-4FE4-9E7A-59B63D373DE5}" type="slidenum">
              <a:rPr lang="tr-TR" smtClean="0"/>
              <a:t>‹#›</a:t>
            </a:fld>
            <a:endParaRPr lang="tr-TR" dirty="0"/>
          </a:p>
        </p:txBody>
      </p:sp>
      <p:sp>
        <p:nvSpPr>
          <p:cNvPr id="10" name="Title 9"/>
          <p:cNvSpPr>
            <a:spLocks noGrp="1"/>
          </p:cNvSpPr>
          <p:nvPr>
            <p:ph type="title"/>
          </p:nvPr>
        </p:nvSpPr>
        <p:spPr>
          <a:xfrm>
            <a:off x="1219200" y="1544716"/>
            <a:ext cx="9753600" cy="1154097"/>
          </a:xfrm>
          <a:prstGeom prst="rect">
            <a:avLst/>
          </a:prstGeom>
        </p:spPr>
        <p:txBody>
          <a:bodyPr/>
          <a:lstStyle/>
          <a:p>
            <a:r>
              <a:rPr lang="tr-TR" smtClean="0"/>
              <a:t>Asıl başlık stili için tıklatın</a:t>
            </a:r>
            <a:endParaRPr lang="en-US" dirty="0"/>
          </a:p>
        </p:txBody>
      </p:sp>
      <p:sp>
        <p:nvSpPr>
          <p:cNvPr id="11" name="Content Placeholder 10"/>
          <p:cNvSpPr>
            <a:spLocks noGrp="1"/>
          </p:cNvSpPr>
          <p:nvPr>
            <p:ph sz="quarter" idx="13"/>
          </p:nvPr>
        </p:nvSpPr>
        <p:spPr>
          <a:xfrm>
            <a:off x="1219200" y="3383280"/>
            <a:ext cx="4754880" cy="2953512"/>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Content Placeholder 12"/>
          <p:cNvSpPr>
            <a:spLocks noGrp="1"/>
          </p:cNvSpPr>
          <p:nvPr>
            <p:ph sz="quarter" idx="14"/>
          </p:nvPr>
        </p:nvSpPr>
        <p:spPr>
          <a:xfrm>
            <a:off x="6242303" y="3383280"/>
            <a:ext cx="4754880" cy="2953512"/>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1219200" y="1544716"/>
            <a:ext cx="9753600" cy="1154097"/>
          </a:xfrm>
          <a:prstGeom prst="rect">
            <a:avLst/>
          </a:prstGeom>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4" name="Footer Placeholder 3"/>
          <p:cNvSpPr>
            <a:spLocks noGrp="1"/>
          </p:cNvSpPr>
          <p:nvPr>
            <p:ph type="ftr" sz="quarter" idx="11"/>
          </p:nvPr>
        </p:nvSpPr>
        <p:spPr/>
        <p:txBody>
          <a:bodyPr/>
          <a:lstStyle/>
          <a:p>
            <a:endParaRPr lang="tr-TR" dirty="0"/>
          </a:p>
        </p:txBody>
      </p:sp>
      <p:sp>
        <p:nvSpPr>
          <p:cNvPr id="5" name="Slide Number Placeholder 4"/>
          <p:cNvSpPr>
            <a:spLocks noGrp="1"/>
          </p:cNvSpPr>
          <p:nvPr>
            <p:ph type="sldNum" sz="quarter" idx="12"/>
          </p:nvPr>
        </p:nvSpPr>
        <p:spPr/>
        <p:txBody>
          <a:bodyPr/>
          <a:lstStyle/>
          <a:p>
            <a:fld id="{95D7CAE1-4926-4FE4-9E7A-59B63D373DE5}" type="slidenum">
              <a:rPr lang="tr-TR" smtClean="0"/>
              <a:t>‹#›</a:t>
            </a:fld>
            <a:endParaRPr lang="tr-TR" dirty="0"/>
          </a:p>
        </p:txBody>
      </p:sp>
    </p:spTree>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3" name="Footer Placeholder 2"/>
          <p:cNvSpPr>
            <a:spLocks noGrp="1"/>
          </p:cNvSpPr>
          <p:nvPr>
            <p:ph type="ftr" sz="quarter" idx="11"/>
          </p:nvPr>
        </p:nvSpPr>
        <p:spPr/>
        <p:txBody>
          <a:bodyPr/>
          <a:lstStyle/>
          <a:p>
            <a:endParaRPr lang="tr-TR" dirty="0"/>
          </a:p>
        </p:txBody>
      </p:sp>
      <p:sp>
        <p:nvSpPr>
          <p:cNvPr id="4" name="Slide Number Placeholder 3"/>
          <p:cNvSpPr>
            <a:spLocks noGrp="1"/>
          </p:cNvSpPr>
          <p:nvPr>
            <p:ph type="sldNum" sz="quarter" idx="12"/>
          </p:nvPr>
        </p:nvSpPr>
        <p:spPr/>
        <p:txBody>
          <a:bodyPr/>
          <a:lstStyle/>
          <a:p>
            <a:fld id="{95D7CAE1-4926-4FE4-9E7A-59B63D373DE5}" type="slidenum">
              <a:rPr lang="tr-TR" smtClean="0"/>
              <a:t>‹#›</a:t>
            </a:fld>
            <a:endParaRPr lang="tr-TR" dirty="0"/>
          </a:p>
        </p:txBody>
      </p:sp>
    </p:spTree>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19200" y="1825363"/>
            <a:ext cx="3934581" cy="2173015"/>
          </a:xfrm>
          <a:prstGeom prst="rect">
            <a:avLst/>
          </a:prstGeom>
        </p:spPr>
        <p:txBody>
          <a:bodyPr anchor="b">
            <a:normAutofit/>
          </a:bodyPr>
          <a:lstStyle>
            <a:lvl1pPr algn="l">
              <a:defRPr sz="2800" b="0"/>
            </a:lvl1pPr>
          </a:lstStyle>
          <a:p>
            <a:r>
              <a:rPr lang="tr-TR" smtClean="0"/>
              <a:t>Asıl başlık stili için tıklatın</a:t>
            </a:r>
            <a:endParaRPr lang="en-US" dirty="0"/>
          </a:p>
        </p:txBody>
      </p:sp>
      <p:sp>
        <p:nvSpPr>
          <p:cNvPr id="3" name="Content Placeholder 2"/>
          <p:cNvSpPr>
            <a:spLocks noGrp="1"/>
          </p:cNvSpPr>
          <p:nvPr>
            <p:ph idx="1"/>
          </p:nvPr>
        </p:nvSpPr>
        <p:spPr>
          <a:xfrm>
            <a:off x="5362336" y="1826709"/>
            <a:ext cx="5610464" cy="4476614"/>
          </a:xfrm>
          <a:prstGeom prst="rect">
            <a:avLst/>
          </a:prstGeo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19200" y="4061096"/>
            <a:ext cx="3934581" cy="22453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95D7CAE1-4926-4FE4-9E7A-59B63D373DE5}" type="slidenum">
              <a:rPr lang="tr-TR" smtClean="0"/>
              <a:t>‹#›</a:t>
            </a:fld>
            <a:endParaRPr lang="tr-TR" dirty="0"/>
          </a:p>
        </p:txBody>
      </p:sp>
    </p:spTree>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19200" y="1828800"/>
            <a:ext cx="3938016" cy="2176272"/>
          </a:xfrm>
          <a:prstGeom prst="rect">
            <a:avLst/>
          </a:prstGeom>
        </p:spPr>
        <p:txBody>
          <a:bodyPr anchor="b">
            <a:normAutofit/>
          </a:bodyPr>
          <a:lstStyle>
            <a:lvl1pPr algn="l">
              <a:defRPr sz="28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5588000" y="2286000"/>
            <a:ext cx="5384800" cy="3352800"/>
          </a:xfrm>
          <a:prstGeom prst="rect">
            <a:avLst/>
          </a:prstGeo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dirty="0" smtClean="0"/>
              <a:t>Resim eklemek için simgeyi tıklatın</a:t>
            </a:r>
            <a:endParaRPr lang="en-US" dirty="0"/>
          </a:p>
        </p:txBody>
      </p:sp>
      <p:sp>
        <p:nvSpPr>
          <p:cNvPr id="4" name="Text Placeholder 3"/>
          <p:cNvSpPr>
            <a:spLocks noGrp="1"/>
          </p:cNvSpPr>
          <p:nvPr>
            <p:ph type="body" sz="half" idx="2"/>
          </p:nvPr>
        </p:nvSpPr>
        <p:spPr>
          <a:xfrm>
            <a:off x="1219200" y="4059936"/>
            <a:ext cx="3938016" cy="2249424"/>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95D7CAE1-4926-4FE4-9E7A-59B63D373DE5}" type="slidenum">
              <a:rPr lang="tr-TR" smtClean="0"/>
              <a:t>‹#›</a:t>
            </a:fld>
            <a:endParaRPr lang="tr-TR" dirty="0"/>
          </a:p>
        </p:txBody>
      </p:sp>
    </p:spTree>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a:xfrm>
            <a:off x="1219200" y="1544716"/>
            <a:ext cx="9753600" cy="1154097"/>
          </a:xfrm>
          <a:prstGeom prst="rect">
            <a:avLst/>
          </a:prstGeom>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a:xfrm>
            <a:off x="1219200" y="2769834"/>
            <a:ext cx="9753600" cy="3539527"/>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95D7CAE1-4926-4FE4-9E7A-59B63D373DE5}" type="slidenum">
              <a:rPr lang="tr-TR" smtClean="0"/>
              <a:t>‹#›</a:t>
            </a:fld>
            <a:endParaRPr lang="tr-T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31201" y="1826709"/>
            <a:ext cx="1989999" cy="4484454"/>
          </a:xfrm>
          <a:prstGeom prst="rect">
            <a:avLst/>
          </a:prstGeom>
        </p:spPr>
        <p:txBody>
          <a:bodyPr vert="eaVert"/>
          <a:lstStyle/>
          <a:p>
            <a:r>
              <a:rPr lang="tr-TR" smtClean="0"/>
              <a:t>Asıl başlık stili için tıklatın</a:t>
            </a:r>
            <a:endParaRPr lang="en-US"/>
          </a:p>
        </p:txBody>
      </p:sp>
      <p:sp>
        <p:nvSpPr>
          <p:cNvPr id="3" name="Vertical Text Placeholder 2"/>
          <p:cNvSpPr>
            <a:spLocks noGrp="1"/>
          </p:cNvSpPr>
          <p:nvPr>
            <p:ph type="body" orient="vert" idx="1"/>
          </p:nvPr>
        </p:nvSpPr>
        <p:spPr>
          <a:xfrm>
            <a:off x="1139365" y="1826709"/>
            <a:ext cx="6988635" cy="4484454"/>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95D7CAE1-4926-4FE4-9E7A-59B63D373DE5}" type="slidenum">
              <a:rPr lang="tr-TR" smtClean="0"/>
              <a:t>‹#›</a:t>
            </a:fld>
            <a:endParaRPr lang="tr-TR" dirty="0"/>
          </a:p>
        </p:txBody>
      </p:sp>
    </p:spTree>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11247024" y="573807"/>
            <a:ext cx="114981"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11425892" y="573807"/>
            <a:ext cx="76809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2"/>
          </p:nvPr>
        </p:nvSpPr>
        <p:spPr>
          <a:xfrm>
            <a:off x="8010254" y="548797"/>
            <a:ext cx="1585509"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E697BFDF-4F87-4322-824E-5B42C7E05798}" type="datetimeFigureOut">
              <a:rPr lang="tr-TR" smtClean="0"/>
              <a:t>02.03.2024</a:t>
            </a:fld>
            <a:endParaRPr lang="tr-TR" dirty="0"/>
          </a:p>
        </p:txBody>
      </p:sp>
      <p:sp>
        <p:nvSpPr>
          <p:cNvPr id="6" name="Slide Number Placeholder 5"/>
          <p:cNvSpPr>
            <a:spLocks noGrp="1"/>
          </p:cNvSpPr>
          <p:nvPr>
            <p:ph type="sldNum" sz="quarter" idx="4"/>
          </p:nvPr>
        </p:nvSpPr>
        <p:spPr>
          <a:xfrm>
            <a:off x="9752554" y="548797"/>
            <a:ext cx="1254937" cy="301752"/>
          </a:xfrm>
          <a:prstGeom prst="rect">
            <a:avLst/>
          </a:prstGeom>
        </p:spPr>
        <p:txBody>
          <a:bodyPr vert="horz" lIns="91440" tIns="45720" rIns="91440" bIns="45720" rtlCol="0" anchor="ctr"/>
          <a:lstStyle>
            <a:lvl1pPr algn="r">
              <a:defRPr sz="1200">
                <a:solidFill>
                  <a:schemeClr val="tx1"/>
                </a:solidFill>
              </a:defRPr>
            </a:lvl1pPr>
          </a:lstStyle>
          <a:p>
            <a:fld id="{95D7CAE1-4926-4FE4-9E7A-59B63D373DE5}" type="slidenum">
              <a:rPr lang="tr-TR" smtClean="0"/>
              <a:t>‹#›</a:t>
            </a:fld>
            <a:endParaRPr lang="tr-TR" dirty="0"/>
          </a:p>
        </p:txBody>
      </p:sp>
      <p:sp>
        <p:nvSpPr>
          <p:cNvPr id="5" name="Footer Placeholder 4"/>
          <p:cNvSpPr>
            <a:spLocks noGrp="1"/>
          </p:cNvSpPr>
          <p:nvPr>
            <p:ph type="ftr" sz="quarter" idx="3"/>
          </p:nvPr>
        </p:nvSpPr>
        <p:spPr>
          <a:xfrm>
            <a:off x="8011585" y="855957"/>
            <a:ext cx="2995319" cy="301227"/>
          </a:xfrm>
          <a:prstGeom prst="rect">
            <a:avLst/>
          </a:prstGeom>
        </p:spPr>
        <p:txBody>
          <a:bodyPr vert="horz" lIns="91440" tIns="0" rIns="91440" bIns="45720" rtlCol="0" anchor="t"/>
          <a:lstStyle>
            <a:lvl1pPr algn="l">
              <a:defRPr sz="1000">
                <a:solidFill>
                  <a:schemeClr val="tx1"/>
                </a:solidFill>
              </a:defRPr>
            </a:lvl1pPr>
          </a:lstStyle>
          <a:p>
            <a:endParaRPr lang="tr-TR" dirty="0"/>
          </a:p>
        </p:txBody>
      </p:sp>
      <p:pic>
        <p:nvPicPr>
          <p:cNvPr id="9" name="Resim 8"/>
          <p:cNvPicPr>
            <a:picLocks noChangeAspect="1"/>
          </p:cNvPicPr>
          <p:nvPr userDrawn="1"/>
        </p:nvPicPr>
        <p:blipFill>
          <a:blip r:embed="rId13" cstate="print">
            <a:duotone>
              <a:srgbClr val="0D95BC">
                <a:shade val="45000"/>
                <a:satMod val="135000"/>
              </a:srgbClr>
              <a:prstClr val="white"/>
            </a:duotone>
            <a:extLst>
              <a:ext uri="{28A0092B-C50C-407E-A947-70E740481C1C}">
                <a14:useLocalDpi xmlns:a14="http://schemas.microsoft.com/office/drawing/2010/main" val="0"/>
              </a:ext>
            </a:extLst>
          </a:blip>
          <a:stretch>
            <a:fillRect/>
          </a:stretch>
        </p:blipFill>
        <p:spPr>
          <a:xfrm>
            <a:off x="1988" y="857"/>
            <a:ext cx="12192000" cy="6857143"/>
          </a:xfrm>
          <a:prstGeom prst="rect">
            <a:avLst/>
          </a:prstGeom>
        </p:spPr>
      </p:pic>
      <p:grpSp>
        <p:nvGrpSpPr>
          <p:cNvPr id="15" name="Grup 14"/>
          <p:cNvGrpSpPr/>
          <p:nvPr userDrawn="1"/>
        </p:nvGrpSpPr>
        <p:grpSpPr>
          <a:xfrm>
            <a:off x="0" y="6416209"/>
            <a:ext cx="2824489" cy="414879"/>
            <a:chOff x="0" y="6416209"/>
            <a:chExt cx="2824489" cy="414879"/>
          </a:xfrm>
        </p:grpSpPr>
        <p:sp>
          <p:nvSpPr>
            <p:cNvPr id="16" name="Metin kutusu 1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7"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2.png"/><Relationship Id="rId4" Type="http://schemas.openxmlformats.org/officeDocument/2006/relationships/audio" Target="../media/audio3.wav"/></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audio" Target="../media/audio2.wav"/><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emf"/><Relationship Id="rId5" Type="http://schemas.openxmlformats.org/officeDocument/2006/relationships/image" Target="../media/image9.png"/><Relationship Id="rId4" Type="http://schemas.openxmlformats.org/officeDocument/2006/relationships/audio" Target="../media/audio3.wav"/><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audio" Target="../media/audio2.wav"/><Relationship Id="rId7" Type="http://schemas.microsoft.com/office/2007/relationships/hdphoto" Target="../media/hdphoto2.wdp"/><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9.png"/><Relationship Id="rId4" Type="http://schemas.openxmlformats.org/officeDocument/2006/relationships/audio" Target="../media/audio3.wav"/><Relationship Id="rId9"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9.png"/><Relationship Id="rId4" Type="http://schemas.openxmlformats.org/officeDocument/2006/relationships/audio" Target="../media/audio2.wav"/></Relationships>
</file>

<file path=ppt/slides/_rels/slide9.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audio" Target="../media/audio4.wav"/><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9.png"/><Relationship Id="rId4" Type="http://schemas.openxmlformats.org/officeDocument/2006/relationships/audio" Target="../media/audio3.wav"/></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audio" Target="../media/audio2.wav"/><Relationship Id="rId7" Type="http://schemas.microsoft.com/office/2007/relationships/hdphoto" Target="../media/hdphoto2.wdp"/><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9.png"/><Relationship Id="rId4" Type="http://schemas.openxmlformats.org/officeDocument/2006/relationships/audio" Target="../media/audio3.wav"/><Relationship Id="rId9" Type="http://schemas.microsoft.com/office/2007/relationships/hdphoto" Target="../media/hdphoto3.wdp"/></Relationships>
</file>

<file path=ppt/slides/_rels/slide13.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3.png"/><Relationship Id="rId3" Type="http://schemas.openxmlformats.org/officeDocument/2006/relationships/audio" Target="../media/audio2.wav"/><Relationship Id="rId7" Type="http://schemas.openxmlformats.org/officeDocument/2006/relationships/image" Target="../media/image28.jpeg"/><Relationship Id="rId12"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jpg"/><Relationship Id="rId11" Type="http://schemas.openxmlformats.org/officeDocument/2006/relationships/image" Target="../media/image31.png"/><Relationship Id="rId5" Type="http://schemas.openxmlformats.org/officeDocument/2006/relationships/image" Target="../media/image9.png"/><Relationship Id="rId10" Type="http://schemas.openxmlformats.org/officeDocument/2006/relationships/image" Target="../media/image30.png"/><Relationship Id="rId4" Type="http://schemas.openxmlformats.org/officeDocument/2006/relationships/audio" Target="../media/audio4.wav"/><Relationship Id="rId9" Type="http://schemas.microsoft.com/office/2007/relationships/hdphoto" Target="../media/hdphoto4.wdp"/><Relationship Id="rId14" Type="http://schemas.microsoft.com/office/2007/relationships/hdphoto" Target="../media/hdphoto5.wdp"/></Relationships>
</file>

<file path=ppt/slides/_rels/slide1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audio" Target="../media/audio2.wav"/><Relationship Id="rId7" Type="http://schemas.microsoft.com/office/2007/relationships/hdphoto" Target="../media/hdphoto4.wdp"/><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9.png"/><Relationship Id="rId11" Type="http://schemas.microsoft.com/office/2007/relationships/hdphoto" Target="../media/hdphoto5.wdp"/><Relationship Id="rId5" Type="http://schemas.openxmlformats.org/officeDocument/2006/relationships/image" Target="../media/image9.png"/><Relationship Id="rId10" Type="http://schemas.openxmlformats.org/officeDocument/2006/relationships/image" Target="../media/image33.png"/><Relationship Id="rId4" Type="http://schemas.openxmlformats.org/officeDocument/2006/relationships/audio" Target="../media/audio4.wav"/><Relationship Id="rId9" Type="http://schemas.openxmlformats.org/officeDocument/2006/relationships/image" Target="../media/image35.png"/></Relationships>
</file>

<file path=ppt/slides/_rels/slide17.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audio" Target="../media/audio2.wav"/><Relationship Id="rId7" Type="http://schemas.openxmlformats.org/officeDocument/2006/relationships/image" Target="../media/image29.png"/><Relationship Id="rId12"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37.png"/><Relationship Id="rId5" Type="http://schemas.openxmlformats.org/officeDocument/2006/relationships/image" Target="../media/image9.png"/><Relationship Id="rId10" Type="http://schemas.microsoft.com/office/2007/relationships/hdphoto" Target="../media/hdphoto5.wdp"/><Relationship Id="rId4" Type="http://schemas.openxmlformats.org/officeDocument/2006/relationships/audio" Target="../media/audio4.wav"/><Relationship Id="rId9"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audio" Target="../media/audio2.wav"/><Relationship Id="rId7"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audio" Target="../media/audio4.wav"/><Relationship Id="rId4" Type="http://schemas.openxmlformats.org/officeDocument/2006/relationships/audio" Target="../media/audio3.wav"/><Relationship Id="rId9"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audio" Target="../media/audio4.wav"/><Relationship Id="rId7"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9.png"/><Relationship Id="rId4" Type="http://schemas.openxmlformats.org/officeDocument/2006/relationships/audio" Target="../media/audio3.wav"/></Relationships>
</file>

<file path=ppt/slides/_rels/slide2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audio" Target="../media/audio2.wav"/><Relationship Id="rId7" Type="http://schemas.microsoft.com/office/2007/relationships/hdphoto" Target="../media/hdphoto2.wdp"/><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9.png"/><Relationship Id="rId4" Type="http://schemas.openxmlformats.org/officeDocument/2006/relationships/audio" Target="../media/audio3.wav"/><Relationship Id="rId9" Type="http://schemas.microsoft.com/office/2007/relationships/hdphoto" Target="../media/hdphoto3.wdp"/></Relationships>
</file>

<file path=ppt/slides/_rels/slide24.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9.png"/><Relationship Id="rId4" Type="http://schemas.openxmlformats.org/officeDocument/2006/relationships/audio" Target="../media/audio3.wav"/></Relationships>
</file>

<file path=ppt/slides/_rels/slide27.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49.png"/><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audio" Target="../media/audio2.wav"/><Relationship Id="rId7" Type="http://schemas.microsoft.com/office/2007/relationships/hdphoto" Target="../media/hdphoto2.wdp"/><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9.png"/><Relationship Id="rId4" Type="http://schemas.openxmlformats.org/officeDocument/2006/relationships/audio" Target="../media/audio3.wav"/><Relationship Id="rId9" Type="http://schemas.microsoft.com/office/2007/relationships/hdphoto" Target="../media/hdphoto3.wdp"/></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audio" Target="../media/audio1.wav"/><Relationship Id="rId7" Type="http://schemas.openxmlformats.org/officeDocument/2006/relationships/image" Target="../media/image50.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jpeg"/><Relationship Id="rId4" Type="http://schemas.openxmlformats.org/officeDocument/2006/relationships/audio" Target="../media/audio4.wav"/></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9.png"/><Relationship Id="rId4" Type="http://schemas.openxmlformats.org/officeDocument/2006/relationships/image" Target="../media/image3.jpeg"/></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29971"/>
            <a:ext cx="12192000" cy="6887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9977"/>
            <a:ext cx="8956110" cy="18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Metin kutusu 8"/>
          <p:cNvSpPr txBox="1"/>
          <p:nvPr/>
        </p:nvSpPr>
        <p:spPr>
          <a:xfrm>
            <a:off x="-1" y="999191"/>
            <a:ext cx="8793271" cy="646331"/>
          </a:xfrm>
          <a:prstGeom prst="rect">
            <a:avLst/>
          </a:prstGeom>
          <a:noFill/>
        </p:spPr>
        <p:txBody>
          <a:bodyPr wrap="square" rtlCol="0">
            <a:spAutoFit/>
          </a:bodyPr>
          <a:lstStyle/>
          <a:p>
            <a:r>
              <a:rPr lang="tr-TR" sz="3600" dirty="0" smtClean="0">
                <a:latin typeface="Arial" pitchFamily="34" charset="0"/>
                <a:cs typeface="Arial" pitchFamily="34" charset="0"/>
              </a:rPr>
              <a:t>T.C. İnkılap Tarihi   ve </a:t>
            </a:r>
            <a:r>
              <a:rPr lang="tr-TR" sz="3600" dirty="0">
                <a:latin typeface="Arial" pitchFamily="34" charset="0"/>
                <a:cs typeface="Arial" pitchFamily="34" charset="0"/>
              </a:rPr>
              <a:t>Atatürkçülük</a:t>
            </a:r>
          </a:p>
        </p:txBody>
      </p:sp>
      <p:grpSp>
        <p:nvGrpSpPr>
          <p:cNvPr id="3" name="Grup 2"/>
          <p:cNvGrpSpPr/>
          <p:nvPr/>
        </p:nvGrpSpPr>
        <p:grpSpPr>
          <a:xfrm>
            <a:off x="-132399" y="4305304"/>
            <a:ext cx="5570365" cy="1293830"/>
            <a:chOff x="-132399" y="4305304"/>
            <a:chExt cx="5570365" cy="1293830"/>
          </a:xfrm>
        </p:grpSpPr>
        <p:pic>
          <p:nvPicPr>
            <p:cNvPr id="11" name="Resim 10">
              <a:extLst>
                <a:ext uri="{FF2B5EF4-FFF2-40B4-BE49-F238E27FC236}">
                  <a16:creationId xmlns="" xmlns:a16="http://schemas.microsoft.com/office/drawing/2014/main" id="{C5D5D2B5-057E-45BF-98CA-8EC36880B53B}"/>
                </a:ext>
              </a:extLst>
            </p:cNvPr>
            <p:cNvPicPr>
              <a:picLocks noChangeAspect="1"/>
            </p:cNvPicPr>
            <p:nvPr/>
          </p:nvPicPr>
          <p:blipFill rotWithShape="1">
            <a:blip r:embed="rId5">
              <a:duotone>
                <a:schemeClr val="accent2">
                  <a:shade val="45000"/>
                  <a:satMod val="135000"/>
                </a:schemeClr>
                <a:prstClr val="white"/>
              </a:duotone>
              <a:extLst>
                <a:ext uri="{28A0092B-C50C-407E-A947-70E740481C1C}">
                  <a14:useLocalDpi xmlns:a14="http://schemas.microsoft.com/office/drawing/2010/main" val="0"/>
                </a:ext>
              </a:extLst>
            </a:blip>
            <a:srcRect l="60433" t="44041" r="2682" b="44153"/>
            <a:stretch/>
          </p:blipFill>
          <p:spPr>
            <a:xfrm>
              <a:off x="-1" y="4305304"/>
              <a:ext cx="5437967" cy="1293830"/>
            </a:xfrm>
            <a:prstGeom prst="rect">
              <a:avLst/>
            </a:prstGeom>
          </p:spPr>
        </p:pic>
        <p:sp>
          <p:nvSpPr>
            <p:cNvPr id="10" name="Dikdörtgen 9"/>
            <p:cNvSpPr/>
            <p:nvPr/>
          </p:nvSpPr>
          <p:spPr>
            <a:xfrm>
              <a:off x="-132399" y="4554620"/>
              <a:ext cx="5570365" cy="830997"/>
            </a:xfrm>
            <a:prstGeom prst="rect">
              <a:avLst/>
            </a:prstGeom>
          </p:spPr>
          <p:txBody>
            <a:bodyPr wrap="square">
              <a:spAutoFit/>
            </a:bodyPr>
            <a:lstStyle/>
            <a:p>
              <a:pPr algn="ctr"/>
              <a:r>
                <a:rPr lang="tr-TR" sz="2400" b="1" dirty="0" smtClean="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TOPLUMSAL ALANINDAKİ GELİŞMELER</a:t>
              </a:r>
              <a:endParaRPr lang="tr-TR" sz="2400"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endParaRPr>
            </a:p>
          </p:txBody>
        </p:sp>
      </p:grpSp>
      <p:grpSp>
        <p:nvGrpSpPr>
          <p:cNvPr id="13" name="Grup 12"/>
          <p:cNvGrpSpPr/>
          <p:nvPr/>
        </p:nvGrpSpPr>
        <p:grpSpPr>
          <a:xfrm rot="19280797">
            <a:off x="9654391" y="5354298"/>
            <a:ext cx="2824489" cy="414879"/>
            <a:chOff x="0" y="6416209"/>
            <a:chExt cx="2824489" cy="414879"/>
          </a:xfrm>
        </p:grpSpPr>
        <p:sp>
          <p:nvSpPr>
            <p:cNvPr id="14" name="Metin kutusu 13"/>
            <p:cNvSpPr txBox="1"/>
            <p:nvPr/>
          </p:nvSpPr>
          <p:spPr>
            <a:xfrm>
              <a:off x="310933" y="6463561"/>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5"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 name="Dikdörtgen 3"/>
          <p:cNvSpPr/>
          <p:nvPr/>
        </p:nvSpPr>
        <p:spPr>
          <a:xfrm>
            <a:off x="11476050" y="565087"/>
            <a:ext cx="561462" cy="646331"/>
          </a:xfrm>
          <a:prstGeom prst="rect">
            <a:avLst/>
          </a:prstGeom>
        </p:spPr>
        <p:txBody>
          <a:bodyPr wrap="square">
            <a:spAutoFit/>
          </a:bodyPr>
          <a:lstStyle/>
          <a:p>
            <a:pPr lvl="0" algn="ctr">
              <a:lnSpc>
                <a:spcPct val="90000"/>
              </a:lnSpc>
              <a:spcBef>
                <a:spcPct val="0"/>
              </a:spcBef>
              <a:defRPr/>
            </a:pPr>
            <a:r>
              <a:rPr lang="tr-TR" sz="4000" b="1" dirty="0" smtClean="0">
                <a:solidFill>
                  <a:sysClr val="windowText" lastClr="000000"/>
                </a:solidFill>
                <a:latin typeface="Microsoft Sans Serif" pitchFamily="34" charset="0"/>
                <a:cs typeface="Microsoft Sans Serif" pitchFamily="34" charset="0"/>
              </a:rPr>
              <a:t>5</a:t>
            </a:r>
            <a:endParaRPr lang="tr-TR" sz="4000" b="1" dirty="0">
              <a:solidFill>
                <a:sysClr val="windowText" lastClr="000000"/>
              </a:solidFill>
              <a:latin typeface="Microsoft Sans Serif" pitchFamily="34" charset="0"/>
              <a:cs typeface="Microsoft Sans Serif" pitchFamily="34" charset="0"/>
            </a:endParaRPr>
          </a:p>
        </p:txBody>
      </p:sp>
      <p:pic>
        <p:nvPicPr>
          <p:cNvPr id="16" name="Resim 15"/>
          <p:cNvPicPr/>
          <p:nvPr/>
        </p:nvPicPr>
        <p:blipFill rotWithShape="1">
          <a:blip r:embed="rId7">
            <a:duotone>
              <a:schemeClr val="accent5">
                <a:shade val="45000"/>
                <a:satMod val="135000"/>
              </a:schemeClr>
              <a:prstClr val="white"/>
            </a:duotone>
            <a:extLst>
              <a:ext uri="{28A0092B-C50C-407E-A947-70E740481C1C}">
                <a14:useLocalDpi xmlns:a14="http://schemas.microsoft.com/office/drawing/2010/main" val="0"/>
              </a:ext>
            </a:extLst>
          </a:blip>
          <a:srcRect b="14407"/>
          <a:stretch/>
        </p:blipFill>
        <p:spPr bwMode="auto">
          <a:xfrm>
            <a:off x="7992988" y="1434482"/>
            <a:ext cx="1298531" cy="1107693"/>
          </a:xfrm>
          <a:prstGeom prst="rect">
            <a:avLst/>
          </a:prstGeom>
          <a:noFill/>
          <a:ln>
            <a:noFill/>
          </a:ln>
          <a:extLst>
            <a:ext uri="{53640926-AAD7-44D8-BBD7-CCE9431645EC}">
              <a14:shadowObscured xmlns:a14="http://schemas.microsoft.com/office/drawing/2010/main"/>
            </a:ext>
          </a:extLst>
        </p:spPr>
      </p:pic>
      <p:grpSp>
        <p:nvGrpSpPr>
          <p:cNvPr id="17" name="Grup 16"/>
          <p:cNvGrpSpPr/>
          <p:nvPr/>
        </p:nvGrpSpPr>
        <p:grpSpPr>
          <a:xfrm>
            <a:off x="5437966" y="3054997"/>
            <a:ext cx="5570365" cy="2999246"/>
            <a:chOff x="6387441" y="3064142"/>
            <a:chExt cx="5570365" cy="2999246"/>
          </a:xfrm>
        </p:grpSpPr>
        <p:pic>
          <p:nvPicPr>
            <p:cNvPr id="18" name="Picture 2" descr="C:\Users\Selcuk\Desktop\348486498_217586777796361_7324905608269672546_n.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92761" y="3064142"/>
              <a:ext cx="2559726" cy="255972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9" name="Dikdörtgen 18"/>
            <p:cNvSpPr/>
            <p:nvPr/>
          </p:nvSpPr>
          <p:spPr>
            <a:xfrm>
              <a:off x="6387441" y="5417057"/>
              <a:ext cx="5570365" cy="646331"/>
            </a:xfrm>
            <a:prstGeom prst="rect">
              <a:avLst/>
            </a:prstGeom>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3600" b="1" dirty="0" smtClean="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SELÇUK HOCA</a:t>
              </a:r>
              <a:endParaRPr lang="tr-TR" sz="36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endParaRPr>
            </a:p>
          </p:txBody>
        </p:sp>
      </p:grpSp>
    </p:spTree>
    <p:extLst>
      <p:ext uri="{BB962C8B-B14F-4D97-AF65-F5344CB8AC3E}">
        <p14:creationId xmlns:p14="http://schemas.microsoft.com/office/powerpoint/2010/main" val="2677714181"/>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smtClean="0"/>
              <a:t>TOPLUMSAL </a:t>
            </a:r>
            <a:r>
              <a:rPr lang="tr-TR" sz="3200" b="1" dirty="0"/>
              <a:t>ALANINDA YAPILAN YENİLİKLER</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6" name="Grup 25"/>
          <p:cNvGrpSpPr/>
          <p:nvPr/>
        </p:nvGrpSpPr>
        <p:grpSpPr>
          <a:xfrm>
            <a:off x="1972847" y="893498"/>
            <a:ext cx="3405493" cy="1800200"/>
            <a:chOff x="-69818" y="935880"/>
            <a:chExt cx="3405493" cy="1800200"/>
          </a:xfrm>
        </p:grpSpPr>
        <p:pic>
          <p:nvPicPr>
            <p:cNvPr id="27" name="Picture 2"/>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845" b="94301" l="9962" r="95785"/>
                      </a14:imgEffect>
                    </a14:imgLayer>
                  </a14:imgProps>
                </a:ext>
                <a:ext uri="{28A0092B-C50C-407E-A947-70E740481C1C}">
                  <a14:useLocalDpi xmlns:a14="http://schemas.microsoft.com/office/drawing/2010/main" val="0"/>
                </a:ext>
              </a:extLst>
            </a:blip>
            <a:srcRect/>
            <a:stretch>
              <a:fillRect/>
            </a:stretch>
          </p:blipFill>
          <p:spPr bwMode="auto">
            <a:xfrm>
              <a:off x="-69818" y="935880"/>
              <a:ext cx="3405493"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Metin kutusu 27"/>
            <p:cNvSpPr txBox="1"/>
            <p:nvPr/>
          </p:nvSpPr>
          <p:spPr>
            <a:xfrm>
              <a:off x="450905" y="1420480"/>
              <a:ext cx="2364045" cy="101566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smtClean="0">
                  <a:ln>
                    <a:noFill/>
                  </a:ln>
                  <a:solidFill>
                    <a:sysClr val="windowText" lastClr="000000"/>
                  </a:solidFill>
                  <a:effectLst/>
                  <a:uLnTx/>
                  <a:uFillTx/>
                  <a:latin typeface="Arial"/>
                </a:rPr>
                <a:t>Şapka </a:t>
              </a:r>
              <a:r>
                <a:rPr kumimoji="0" lang="tr-TR" sz="2000" b="0" i="0" u="none" strike="noStrike" kern="0" cap="none" spc="0" normalizeH="0" baseline="0" noProof="0" dirty="0">
                  <a:ln>
                    <a:noFill/>
                  </a:ln>
                  <a:solidFill>
                    <a:sysClr val="windowText" lastClr="000000"/>
                  </a:solidFill>
                  <a:effectLst/>
                  <a:uLnTx/>
                  <a:uFillTx/>
                  <a:latin typeface="Arial"/>
                </a:rPr>
                <a:t>Kanunu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ysClr val="windowText" lastClr="000000"/>
                  </a:solidFill>
                  <a:effectLst/>
                  <a:uLnTx/>
                  <a:uFillTx/>
                  <a:latin typeface="Arial"/>
                </a:rPr>
                <a:t>Kılık Kıyafet Kanunu</a:t>
              </a:r>
            </a:p>
          </p:txBody>
        </p:sp>
      </p:grpSp>
      <p:grpSp>
        <p:nvGrpSpPr>
          <p:cNvPr id="29" name="Grup 28"/>
          <p:cNvGrpSpPr/>
          <p:nvPr/>
        </p:nvGrpSpPr>
        <p:grpSpPr>
          <a:xfrm>
            <a:off x="2095371" y="2888940"/>
            <a:ext cx="3405493" cy="1800200"/>
            <a:chOff x="-190767" y="935880"/>
            <a:chExt cx="3405493" cy="1800200"/>
          </a:xfrm>
        </p:grpSpPr>
        <p:pic>
          <p:nvPicPr>
            <p:cNvPr id="30" name="Picture 2"/>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845" b="94301" l="9962" r="95785"/>
                      </a14:imgEffect>
                    </a14:imgLayer>
                  </a14:imgProps>
                </a:ext>
                <a:ext uri="{28A0092B-C50C-407E-A947-70E740481C1C}">
                  <a14:useLocalDpi xmlns:a14="http://schemas.microsoft.com/office/drawing/2010/main" val="0"/>
                </a:ext>
              </a:extLst>
            </a:blip>
            <a:srcRect/>
            <a:stretch>
              <a:fillRect/>
            </a:stretch>
          </p:blipFill>
          <p:spPr bwMode="auto">
            <a:xfrm>
              <a:off x="-190767" y="935880"/>
              <a:ext cx="3405493"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Metin kutusu 30"/>
            <p:cNvSpPr txBox="1"/>
            <p:nvPr/>
          </p:nvSpPr>
          <p:spPr>
            <a:xfrm>
              <a:off x="305688" y="1355259"/>
              <a:ext cx="2442402" cy="101566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ysClr val="windowText" lastClr="000000"/>
                  </a:solidFill>
                  <a:effectLst/>
                  <a:uLnTx/>
                  <a:uFillTx/>
                  <a:latin typeface="Arial"/>
                </a:rPr>
                <a:t>Tekke-Zaviye ve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ysClr val="windowText" lastClr="000000"/>
                  </a:solidFill>
                  <a:effectLst/>
                  <a:uLnTx/>
                  <a:uFillTx/>
                  <a:latin typeface="Arial"/>
                </a:rPr>
                <a:t>Türbelerin Kapatılması</a:t>
              </a:r>
            </a:p>
          </p:txBody>
        </p:sp>
      </p:grpSp>
      <p:grpSp>
        <p:nvGrpSpPr>
          <p:cNvPr id="32" name="Grup 31"/>
          <p:cNvGrpSpPr/>
          <p:nvPr/>
        </p:nvGrpSpPr>
        <p:grpSpPr>
          <a:xfrm>
            <a:off x="2028204" y="4719917"/>
            <a:ext cx="3405493" cy="1800200"/>
            <a:chOff x="-69818" y="935880"/>
            <a:chExt cx="3405493" cy="1800200"/>
          </a:xfrm>
        </p:grpSpPr>
        <p:pic>
          <p:nvPicPr>
            <p:cNvPr id="33" name="Picture 2"/>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845" b="94301" l="9962" r="95785"/>
                      </a14:imgEffect>
                    </a14:imgLayer>
                  </a14:imgProps>
                </a:ext>
                <a:ext uri="{28A0092B-C50C-407E-A947-70E740481C1C}">
                  <a14:useLocalDpi xmlns:a14="http://schemas.microsoft.com/office/drawing/2010/main" val="0"/>
                </a:ext>
              </a:extLst>
            </a:blip>
            <a:srcRect/>
            <a:stretch>
              <a:fillRect/>
            </a:stretch>
          </p:blipFill>
          <p:spPr bwMode="auto">
            <a:xfrm>
              <a:off x="-69818" y="935880"/>
              <a:ext cx="3405493"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Metin kutusu 33"/>
            <p:cNvSpPr txBox="1"/>
            <p:nvPr/>
          </p:nvSpPr>
          <p:spPr>
            <a:xfrm>
              <a:off x="437359" y="1501178"/>
              <a:ext cx="2525474"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ysClr val="windowText" lastClr="000000"/>
                  </a:solidFill>
                  <a:effectLst/>
                  <a:uLnTx/>
                  <a:uFillTx/>
                  <a:latin typeface="Arial"/>
                </a:rPr>
                <a:t>Millet Mekteplerinin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ysClr val="windowText" lastClr="000000"/>
                  </a:solidFill>
                  <a:effectLst/>
                  <a:uLnTx/>
                  <a:uFillTx/>
                  <a:latin typeface="Arial"/>
                </a:rPr>
                <a:t>Açılması</a:t>
              </a:r>
            </a:p>
          </p:txBody>
        </p:sp>
      </p:grpSp>
      <p:grpSp>
        <p:nvGrpSpPr>
          <p:cNvPr id="35" name="Grup 34"/>
          <p:cNvGrpSpPr/>
          <p:nvPr/>
        </p:nvGrpSpPr>
        <p:grpSpPr>
          <a:xfrm>
            <a:off x="7702862" y="1628800"/>
            <a:ext cx="3405493" cy="1800200"/>
            <a:chOff x="-69818" y="935880"/>
            <a:chExt cx="3405493" cy="1800200"/>
          </a:xfrm>
        </p:grpSpPr>
        <p:pic>
          <p:nvPicPr>
            <p:cNvPr id="36" name="Picture 2"/>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845" b="94301" l="9962" r="95785"/>
                      </a14:imgEffect>
                    </a14:imgLayer>
                  </a14:imgProps>
                </a:ext>
                <a:ext uri="{28A0092B-C50C-407E-A947-70E740481C1C}">
                  <a14:useLocalDpi xmlns:a14="http://schemas.microsoft.com/office/drawing/2010/main" val="0"/>
                </a:ext>
              </a:extLst>
            </a:blip>
            <a:srcRect/>
            <a:stretch>
              <a:fillRect/>
            </a:stretch>
          </p:blipFill>
          <p:spPr bwMode="auto">
            <a:xfrm>
              <a:off x="-69818" y="935880"/>
              <a:ext cx="3405493"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Metin kutusu 36"/>
            <p:cNvSpPr txBox="1"/>
            <p:nvPr/>
          </p:nvSpPr>
          <p:spPr>
            <a:xfrm>
              <a:off x="747943" y="1420481"/>
              <a:ext cx="1872208"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ysClr val="windowText" lastClr="000000"/>
                  </a:solidFill>
                  <a:effectLst/>
                  <a:uLnTx/>
                  <a:uFillTx/>
                  <a:latin typeface="Arial"/>
                </a:rPr>
                <a:t>Soyadı Kanunu</a:t>
              </a:r>
            </a:p>
          </p:txBody>
        </p:sp>
      </p:grpSp>
      <p:grpSp>
        <p:nvGrpSpPr>
          <p:cNvPr id="38" name="Grup 37"/>
          <p:cNvGrpSpPr/>
          <p:nvPr/>
        </p:nvGrpSpPr>
        <p:grpSpPr>
          <a:xfrm>
            <a:off x="7682657" y="3731859"/>
            <a:ext cx="3405493" cy="1800200"/>
            <a:chOff x="-69818" y="935880"/>
            <a:chExt cx="3405493" cy="1800200"/>
          </a:xfrm>
        </p:grpSpPr>
        <p:pic>
          <p:nvPicPr>
            <p:cNvPr id="39" name="Picture 2"/>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845" b="94301" l="9962" r="95785"/>
                      </a14:imgEffect>
                    </a14:imgLayer>
                  </a14:imgProps>
                </a:ext>
                <a:ext uri="{28A0092B-C50C-407E-A947-70E740481C1C}">
                  <a14:useLocalDpi xmlns:a14="http://schemas.microsoft.com/office/drawing/2010/main" val="0"/>
                </a:ext>
              </a:extLst>
            </a:blip>
            <a:srcRect/>
            <a:stretch>
              <a:fillRect/>
            </a:stretch>
          </p:blipFill>
          <p:spPr bwMode="auto">
            <a:xfrm>
              <a:off x="-69818" y="935880"/>
              <a:ext cx="3405493"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Metin kutusu 39"/>
            <p:cNvSpPr txBox="1"/>
            <p:nvPr/>
          </p:nvSpPr>
          <p:spPr>
            <a:xfrm>
              <a:off x="487716" y="1482037"/>
              <a:ext cx="2439224"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ysClr val="windowText" lastClr="000000"/>
                  </a:solidFill>
                  <a:effectLst/>
                  <a:uLnTx/>
                  <a:uFillTx/>
                  <a:latin typeface="Arial"/>
                </a:rPr>
                <a:t>Kadınlara Siyasi</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ysClr val="windowText" lastClr="000000"/>
                  </a:solidFill>
                  <a:effectLst/>
                  <a:uLnTx/>
                  <a:uFillTx/>
                  <a:latin typeface="Arial"/>
                </a:rPr>
                <a:t>Hak Verilmesi</a:t>
              </a:r>
              <a:endParaRPr kumimoji="0" lang="tr-TR" sz="2000" b="1" i="0" u="none" strike="noStrike" kern="0" cap="none" spc="0" normalizeH="0" baseline="0" noProof="0" dirty="0">
                <a:ln>
                  <a:noFill/>
                </a:ln>
                <a:solidFill>
                  <a:srgbClr val="FF0000"/>
                </a:solidFill>
                <a:effectLst/>
                <a:uLnTx/>
                <a:uFillTx/>
                <a:latin typeface="Arial"/>
              </a:endParaRPr>
            </a:p>
          </p:txBody>
        </p:sp>
      </p:grpSp>
    </p:spTree>
    <p:extLst>
      <p:ext uri="{BB962C8B-B14F-4D97-AF65-F5344CB8AC3E}">
        <p14:creationId xmlns:p14="http://schemas.microsoft.com/office/powerpoint/2010/main" val="3131806593"/>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barn(inVertical)">
                                      <p:cBhvr>
                                        <p:cTn id="12" dur="500"/>
                                        <p:tgtEl>
                                          <p:spTgt spid="29"/>
                                        </p:tgtEl>
                                      </p:cBhvr>
                                    </p:animEffect>
                                  </p:childTnLst>
                                  <p:subTnLst>
                                    <p:audio>
                                      <p:cMediaNode>
                                        <p:cTn display="0" masterRel="sameClick">
                                          <p:stCondLst>
                                            <p:cond evt="begin" delay="0">
                                              <p:tn val="10"/>
                                            </p:cond>
                                          </p:stCondLst>
                                          <p:endCondLst>
                                            <p:cond evt="onStopAudio" delay="0">
                                              <p:tgtEl>
                                                <p:sldTgt/>
                                              </p:tgtEl>
                                            </p:cond>
                                          </p:endCondLst>
                                        </p:cTn>
                                        <p:tgtEl>
                                          <p:sndTgt r:embed="rId3" name="camera.wav"/>
                                        </p:tgtEl>
                                      </p:cMediaNode>
                                    </p:audio>
                                  </p:sub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barn(inVertical)">
                                      <p:cBhvr>
                                        <p:cTn id="17" dur="500"/>
                                        <p:tgtEl>
                                          <p:spTgt spid="32"/>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barn(inVertical)">
                                      <p:cBhvr>
                                        <p:cTn id="22" dur="500"/>
                                        <p:tgtEl>
                                          <p:spTgt spid="35"/>
                                        </p:tgtEl>
                                      </p:cBhvr>
                                    </p:animEffect>
                                  </p:childTnLst>
                                  <p:subTnLst>
                                    <p:audio>
                                      <p:cMediaNode>
                                        <p:cTn display="0" masterRel="sameClick">
                                          <p:stCondLst>
                                            <p:cond evt="begin" delay="0">
                                              <p:tn val="20"/>
                                            </p:cond>
                                          </p:stCondLst>
                                          <p:endCondLst>
                                            <p:cond evt="onStopAudio" delay="0">
                                              <p:tgtEl>
                                                <p:sldTgt/>
                                              </p:tgtEl>
                                            </p:cond>
                                          </p:endCondLst>
                                        </p:cTn>
                                        <p:tgtEl>
                                          <p:sndTgt r:embed="rId3" name="camera.wav"/>
                                        </p:tgtEl>
                                      </p:cMediaNode>
                                    </p:audio>
                                  </p:sub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barn(inVertical)">
                                      <p:cBhvr>
                                        <p:cTn id="27" dur="500"/>
                                        <p:tgtEl>
                                          <p:spTgt spid="38"/>
                                        </p:tgtEl>
                                      </p:cBhvr>
                                    </p:animEffect>
                                  </p:childTnLst>
                                  <p:subTnLst>
                                    <p:audio>
                                      <p:cMediaNode>
                                        <p:cTn display="0" masterRel="sameClick">
                                          <p:stCondLst>
                                            <p:cond evt="begin" delay="0">
                                              <p:tn val="25"/>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smtClean="0"/>
              <a:t>TOPLUMSAL </a:t>
            </a:r>
            <a:r>
              <a:rPr lang="tr-TR" sz="3200" b="1" dirty="0"/>
              <a:t>ALANINDA YAPILAN YENİLİKLER</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609600" y="955760"/>
            <a:ext cx="11376074" cy="1569660"/>
          </a:xfrm>
          <a:prstGeom prst="rect">
            <a:avLst/>
          </a:prstGeom>
        </p:spPr>
        <p:txBody>
          <a:bodyPr wrap="square">
            <a:spAutoFit/>
          </a:bodyPr>
          <a:lstStyle/>
          <a:p>
            <a:pPr algn="just"/>
            <a:r>
              <a:rPr lang="tr-TR" sz="2400" dirty="0" smtClean="0">
                <a:solidFill>
                  <a:srgbClr val="000000"/>
                </a:solidFill>
                <a:latin typeface="Helvetica"/>
              </a:rPr>
              <a:t>Osmanlı </a:t>
            </a:r>
            <a:r>
              <a:rPr lang="tr-TR" sz="2400" dirty="0">
                <a:solidFill>
                  <a:srgbClr val="000000"/>
                </a:solidFill>
                <a:latin typeface="Helvetica"/>
              </a:rPr>
              <a:t>Devleti’nde diğer alanlarda olduğu gibi kıyafet konusunda da bir birlik yoktu. Toplumun her kesimi ayrı ayrı kıyafetler giyiyordu. Ayrıca Osmanlıda yaşayan azınlıklar kendi kültürel unsurlarını yansıtan kıyafetler giyiyordu. Bu durum toplum hayatında ayrıma sebep oluyor, toplumsal birliktelik sağlanamıyordu. </a:t>
            </a:r>
            <a:endParaRPr lang="tr-TR" sz="2400" dirty="0">
              <a:latin typeface="Arial" pitchFamily="34" charset="0"/>
              <a:cs typeface="Arial" pitchFamily="34" charset="0"/>
            </a:endParaRPr>
          </a:p>
        </p:txBody>
      </p:sp>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1462" y="2586976"/>
            <a:ext cx="8547769"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9210482"/>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subTnLst>
                                    <p:audio>
                                      <p:cMediaNode>
                                        <p:cTn display="0" masterRel="sameClick">
                                          <p:stCondLst>
                                            <p:cond evt="begin" delay="0">
                                              <p:tn val="10"/>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969" y="2290638"/>
            <a:ext cx="10860257" cy="4284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 ŞAPKA İNKILABI ve KILIK KIYAFET KANUNU</a:t>
            </a:r>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ikdörtgen 5"/>
          <p:cNvSpPr/>
          <p:nvPr/>
        </p:nvSpPr>
        <p:spPr>
          <a:xfrm>
            <a:off x="747969" y="809443"/>
            <a:ext cx="11153299" cy="1077218"/>
          </a:xfrm>
          <a:prstGeom prst="rect">
            <a:avLst/>
          </a:prstGeom>
        </p:spPr>
        <p:txBody>
          <a:bodyPr wrap="square">
            <a:spAutoFit/>
          </a:bodyPr>
          <a:lstStyle/>
          <a:p>
            <a:pPr algn="just"/>
            <a:r>
              <a:rPr lang="tr-TR" sz="3200" dirty="0" smtClean="0">
                <a:solidFill>
                  <a:srgbClr val="000000"/>
                </a:solidFill>
                <a:latin typeface="Helvetica"/>
              </a:rPr>
              <a:t>Fes takma zorunluluğu II. Mahmut’un yaptığı Islahatlar içerisinde Osmanlı toplumu içerisine yerleşti.</a:t>
            </a:r>
            <a:endParaRPr lang="tr-TR" sz="3200" dirty="0">
              <a:latin typeface="Arial" pitchFamily="34" charset="0"/>
              <a:cs typeface="Arial" pitchFamily="34" charset="0"/>
            </a:endParaRPr>
          </a:p>
        </p:txBody>
      </p:sp>
      <p:grpSp>
        <p:nvGrpSpPr>
          <p:cNvPr id="8" name="Grup 7"/>
          <p:cNvGrpSpPr>
            <a:grpSpLocks/>
          </p:cNvGrpSpPr>
          <p:nvPr/>
        </p:nvGrpSpPr>
        <p:grpSpPr bwMode="auto">
          <a:xfrm rot="405105">
            <a:off x="4127711" y="3778393"/>
            <a:ext cx="1082744" cy="915843"/>
            <a:chOff x="5770" y="267"/>
            <a:chExt cx="2027" cy="1589"/>
          </a:xfrm>
        </p:grpSpPr>
        <p:sp>
          <p:nvSpPr>
            <p:cNvPr id="9" name="AutoShape 26"/>
            <p:cNvSpPr>
              <a:spLocks/>
            </p:cNvSpPr>
            <p:nvPr/>
          </p:nvSpPr>
          <p:spPr bwMode="auto">
            <a:xfrm>
              <a:off x="5811" y="285"/>
              <a:ext cx="1986" cy="1571"/>
            </a:xfrm>
            <a:custGeom>
              <a:avLst/>
              <a:gdLst>
                <a:gd name="T0" fmla="+- 0 5868 5812"/>
                <a:gd name="T1" fmla="*/ T0 w 1986"/>
                <a:gd name="T2" fmla="+- 0 1355 285"/>
                <a:gd name="T3" fmla="*/ 1355 h 1571"/>
                <a:gd name="T4" fmla="+- 0 5987 5812"/>
                <a:gd name="T5" fmla="*/ T4 w 1986"/>
                <a:gd name="T6" fmla="+- 0 1560 285"/>
                <a:gd name="T7" fmla="*/ 1560 h 1571"/>
                <a:gd name="T8" fmla="+- 0 6228 5812"/>
                <a:gd name="T9" fmla="*/ T8 w 1986"/>
                <a:gd name="T10" fmla="+- 0 1739 285"/>
                <a:gd name="T11" fmla="*/ 1739 h 1571"/>
                <a:gd name="T12" fmla="+- 0 6528 5812"/>
                <a:gd name="T13" fmla="*/ T12 w 1986"/>
                <a:gd name="T14" fmla="+- 0 1834 285"/>
                <a:gd name="T15" fmla="*/ 1834 h 1571"/>
                <a:gd name="T16" fmla="+- 0 6771 5812"/>
                <a:gd name="T17" fmla="*/ T16 w 1986"/>
                <a:gd name="T18" fmla="+- 0 1855 285"/>
                <a:gd name="T19" fmla="*/ 1855 h 1571"/>
                <a:gd name="T20" fmla="+- 0 7016 5812"/>
                <a:gd name="T21" fmla="*/ T20 w 1986"/>
                <a:gd name="T22" fmla="+- 0 1835 285"/>
                <a:gd name="T23" fmla="*/ 1835 h 1571"/>
                <a:gd name="T24" fmla="+- 0 7298 5812"/>
                <a:gd name="T25" fmla="*/ T24 w 1986"/>
                <a:gd name="T26" fmla="+- 0 1750 285"/>
                <a:gd name="T27" fmla="*/ 1750 h 1571"/>
                <a:gd name="T28" fmla="+- 0 6515 5812"/>
                <a:gd name="T29" fmla="*/ T28 w 1986"/>
                <a:gd name="T30" fmla="+- 0 1732 285"/>
                <a:gd name="T31" fmla="*/ 1732 h 1571"/>
                <a:gd name="T32" fmla="+- 0 6226 5812"/>
                <a:gd name="T33" fmla="*/ T32 w 1986"/>
                <a:gd name="T34" fmla="+- 0 1645 285"/>
                <a:gd name="T35" fmla="*/ 1645 h 1571"/>
                <a:gd name="T36" fmla="+- 0 5992 5812"/>
                <a:gd name="T37" fmla="*/ T36 w 1986"/>
                <a:gd name="T38" fmla="+- 0 1480 285"/>
                <a:gd name="T39" fmla="*/ 1480 h 1571"/>
                <a:gd name="T40" fmla="+- 0 5875 5812"/>
                <a:gd name="T41" fmla="*/ T40 w 1986"/>
                <a:gd name="T42" fmla="+- 0 1269 285"/>
                <a:gd name="T43" fmla="*/ 1269 h 1571"/>
                <a:gd name="T44" fmla="+- 0 7035 5812"/>
                <a:gd name="T45" fmla="*/ T44 w 1986"/>
                <a:gd name="T46" fmla="+- 0 494 285"/>
                <a:gd name="T47" fmla="*/ 494 h 1571"/>
                <a:gd name="T48" fmla="+- 0 7360 5812"/>
                <a:gd name="T49" fmla="*/ T48 w 1986"/>
                <a:gd name="T50" fmla="+- 0 573 285"/>
                <a:gd name="T51" fmla="*/ 573 h 1571"/>
                <a:gd name="T52" fmla="+- 0 7624 5812"/>
                <a:gd name="T53" fmla="*/ T52 w 1986"/>
                <a:gd name="T54" fmla="+- 0 728 285"/>
                <a:gd name="T55" fmla="*/ 728 h 1571"/>
                <a:gd name="T56" fmla="+- 0 7761 5812"/>
                <a:gd name="T57" fmla="*/ T56 w 1986"/>
                <a:gd name="T58" fmla="+- 0 1002 285"/>
                <a:gd name="T59" fmla="*/ 1002 h 1571"/>
                <a:gd name="T60" fmla="+- 0 7660 5812"/>
                <a:gd name="T61" fmla="*/ T60 w 1986"/>
                <a:gd name="T62" fmla="+- 0 1315 285"/>
                <a:gd name="T63" fmla="*/ 1315 h 1571"/>
                <a:gd name="T64" fmla="+- 0 7428 5812"/>
                <a:gd name="T65" fmla="*/ T64 w 1986"/>
                <a:gd name="T66" fmla="+- 0 1556 285"/>
                <a:gd name="T67" fmla="*/ 1556 h 1571"/>
                <a:gd name="T68" fmla="+- 0 7135 5812"/>
                <a:gd name="T69" fmla="*/ T68 w 1986"/>
                <a:gd name="T70" fmla="+- 0 1697 285"/>
                <a:gd name="T71" fmla="*/ 1697 h 1571"/>
                <a:gd name="T72" fmla="+- 0 6814 5812"/>
                <a:gd name="T73" fmla="*/ T72 w 1986"/>
                <a:gd name="T74" fmla="+- 0 1749 285"/>
                <a:gd name="T75" fmla="*/ 1749 h 1571"/>
                <a:gd name="T76" fmla="+- 0 6742 5812"/>
                <a:gd name="T77" fmla="*/ T76 w 1986"/>
                <a:gd name="T78" fmla="+- 0 1750 285"/>
                <a:gd name="T79" fmla="*/ 1750 h 1571"/>
                <a:gd name="T80" fmla="+- 0 7467 5812"/>
                <a:gd name="T81" fmla="*/ T80 w 1986"/>
                <a:gd name="T82" fmla="+- 0 1652 285"/>
                <a:gd name="T83" fmla="*/ 1652 h 1571"/>
                <a:gd name="T84" fmla="+- 0 7692 5812"/>
                <a:gd name="T85" fmla="*/ T84 w 1986"/>
                <a:gd name="T86" fmla="+- 0 1412 285"/>
                <a:gd name="T87" fmla="*/ 1412 h 1571"/>
                <a:gd name="T88" fmla="+- 0 7792 5812"/>
                <a:gd name="T89" fmla="*/ T88 w 1986"/>
                <a:gd name="T90" fmla="+- 0 1143 285"/>
                <a:gd name="T91" fmla="*/ 1143 h 1571"/>
                <a:gd name="T92" fmla="+- 0 7768 5812"/>
                <a:gd name="T93" fmla="*/ T92 w 1986"/>
                <a:gd name="T94" fmla="+- 0 866 285"/>
                <a:gd name="T95" fmla="*/ 866 h 1571"/>
                <a:gd name="T96" fmla="+- 0 7612 5812"/>
                <a:gd name="T97" fmla="*/ T96 w 1986"/>
                <a:gd name="T98" fmla="+- 0 625 285"/>
                <a:gd name="T99" fmla="*/ 625 h 1571"/>
                <a:gd name="T100" fmla="+- 0 7391 5812"/>
                <a:gd name="T101" fmla="*/ T100 w 1986"/>
                <a:gd name="T102" fmla="+- 0 484 285"/>
                <a:gd name="T103" fmla="*/ 484 h 1571"/>
                <a:gd name="T104" fmla="+- 0 6593 5812"/>
                <a:gd name="T105" fmla="*/ T104 w 1986"/>
                <a:gd name="T106" fmla="+- 0 305 285"/>
                <a:gd name="T107" fmla="*/ 305 h 1571"/>
                <a:gd name="T108" fmla="+- 0 6281 5812"/>
                <a:gd name="T109" fmla="*/ T108 w 1986"/>
                <a:gd name="T110" fmla="+- 0 403 285"/>
                <a:gd name="T111" fmla="*/ 403 h 1571"/>
                <a:gd name="T112" fmla="+- 0 6029 5812"/>
                <a:gd name="T113" fmla="*/ T112 w 1986"/>
                <a:gd name="T114" fmla="+- 0 593 285"/>
                <a:gd name="T115" fmla="*/ 593 h 1571"/>
                <a:gd name="T116" fmla="+- 0 5880 5812"/>
                <a:gd name="T117" fmla="*/ T116 w 1986"/>
                <a:gd name="T118" fmla="+- 0 853 285"/>
                <a:gd name="T119" fmla="*/ 853 h 1571"/>
                <a:gd name="T120" fmla="+- 0 5812 5812"/>
                <a:gd name="T121" fmla="*/ T120 w 1986"/>
                <a:gd name="T122" fmla="+- 0 1134 285"/>
                <a:gd name="T123" fmla="*/ 1134 h 1571"/>
                <a:gd name="T124" fmla="+- 0 5836 5812"/>
                <a:gd name="T125" fmla="*/ T124 w 1986"/>
                <a:gd name="T126" fmla="+- 0 1356 285"/>
                <a:gd name="T127" fmla="*/ 1356 h 1571"/>
                <a:gd name="T128" fmla="+- 0 5855 5812"/>
                <a:gd name="T129" fmla="*/ T128 w 1986"/>
                <a:gd name="T130" fmla="+- 0 1353 285"/>
                <a:gd name="T131" fmla="*/ 1353 h 1571"/>
                <a:gd name="T132" fmla="+- 0 5846 5812"/>
                <a:gd name="T133" fmla="*/ T132 w 1986"/>
                <a:gd name="T134" fmla="+- 0 1289 285"/>
                <a:gd name="T135" fmla="*/ 1289 h 1571"/>
                <a:gd name="T136" fmla="+- 0 5862 5812"/>
                <a:gd name="T137" fmla="*/ T136 w 1986"/>
                <a:gd name="T138" fmla="+- 0 1158 285"/>
                <a:gd name="T139" fmla="*/ 1158 h 1571"/>
                <a:gd name="T140" fmla="+- 0 5906 5812"/>
                <a:gd name="T141" fmla="*/ T140 w 1986"/>
                <a:gd name="T142" fmla="+- 0 959 285"/>
                <a:gd name="T143" fmla="*/ 959 h 1571"/>
                <a:gd name="T144" fmla="+- 0 6029 5812"/>
                <a:gd name="T145" fmla="*/ T144 w 1986"/>
                <a:gd name="T146" fmla="+- 0 787 285"/>
                <a:gd name="T147" fmla="*/ 787 h 1571"/>
                <a:gd name="T148" fmla="+- 0 6282 5812"/>
                <a:gd name="T149" fmla="*/ T148 w 1986"/>
                <a:gd name="T150" fmla="+- 0 611 285"/>
                <a:gd name="T151" fmla="*/ 611 h 1571"/>
                <a:gd name="T152" fmla="+- 0 6562 5812"/>
                <a:gd name="T153" fmla="*/ T152 w 1986"/>
                <a:gd name="T154" fmla="+- 0 515 285"/>
                <a:gd name="T155" fmla="*/ 515 h 1571"/>
                <a:gd name="T156" fmla="+- 0 6281 5812"/>
                <a:gd name="T157" fmla="*/ T156 w 1986"/>
                <a:gd name="T158" fmla="+- 0 490 285"/>
                <a:gd name="T159" fmla="*/ 490 h 1571"/>
                <a:gd name="T160" fmla="+- 0 6479 5812"/>
                <a:gd name="T161" fmla="*/ T160 w 1986"/>
                <a:gd name="T162" fmla="+- 0 406 285"/>
                <a:gd name="T163" fmla="*/ 406 h 1571"/>
                <a:gd name="T164" fmla="+- 0 6811 5812"/>
                <a:gd name="T165" fmla="*/ T164 w 1986"/>
                <a:gd name="T166" fmla="+- 0 349 285"/>
                <a:gd name="T167" fmla="*/ 349 h 1571"/>
                <a:gd name="T168" fmla="+- 0 7186 5812"/>
                <a:gd name="T169" fmla="*/ T168 w 1986"/>
                <a:gd name="T170" fmla="+- 0 319 285"/>
                <a:gd name="T171" fmla="*/ 319 h 1571"/>
                <a:gd name="T172" fmla="+- 0 6843 5812"/>
                <a:gd name="T173" fmla="*/ T172 w 1986"/>
                <a:gd name="T174" fmla="+- 0 285 285"/>
                <a:gd name="T175" fmla="*/ 285 h 1571"/>
                <a:gd name="T176" fmla="+- 0 6617 5812"/>
                <a:gd name="T177" fmla="*/ T176 w 1986"/>
                <a:gd name="T178" fmla="+- 0 395 285"/>
                <a:gd name="T179" fmla="*/ 395 h 1571"/>
                <a:gd name="T180" fmla="+- 0 6311 5812"/>
                <a:gd name="T181" fmla="*/ T180 w 1986"/>
                <a:gd name="T182" fmla="+- 0 481 285"/>
                <a:gd name="T183" fmla="*/ 481 h 1571"/>
                <a:gd name="T184" fmla="+- 0 6710 5812"/>
                <a:gd name="T185" fmla="*/ T184 w 1986"/>
                <a:gd name="T186" fmla="+- 0 492 285"/>
                <a:gd name="T187" fmla="*/ 492 h 1571"/>
                <a:gd name="T188" fmla="+- 0 7342 5812"/>
                <a:gd name="T189" fmla="*/ T188 w 1986"/>
                <a:gd name="T190" fmla="+- 0 463 285"/>
                <a:gd name="T191" fmla="*/ 463 h 1571"/>
                <a:gd name="T192" fmla="+- 0 7022 5812"/>
                <a:gd name="T193" fmla="*/ T192 w 1986"/>
                <a:gd name="T194" fmla="+- 0 386 285"/>
                <a:gd name="T195" fmla="*/ 386 h 1571"/>
                <a:gd name="T196" fmla="+- 0 6897 5812"/>
                <a:gd name="T197" fmla="*/ T196 w 1986"/>
                <a:gd name="T198" fmla="+- 0 346 285"/>
                <a:gd name="T199" fmla="*/ 346 h 1571"/>
                <a:gd name="T200" fmla="+- 0 7204 5812"/>
                <a:gd name="T201" fmla="*/ T200 w 1986"/>
                <a:gd name="T202" fmla="+- 0 374 285"/>
                <a:gd name="T203" fmla="*/ 374 h 1571"/>
                <a:gd name="T204" fmla="+- 0 7281 5812"/>
                <a:gd name="T205" fmla="*/ T204 w 1986"/>
                <a:gd name="T206" fmla="+- 0 364 285"/>
                <a:gd name="T207" fmla="*/ 364 h 157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1986" h="1571">
                  <a:moveTo>
                    <a:pt x="63" y="984"/>
                  </a:moveTo>
                  <a:lnTo>
                    <a:pt x="32" y="984"/>
                  </a:lnTo>
                  <a:lnTo>
                    <a:pt x="43" y="1027"/>
                  </a:lnTo>
                  <a:lnTo>
                    <a:pt x="56" y="1070"/>
                  </a:lnTo>
                  <a:lnTo>
                    <a:pt x="72" y="1111"/>
                  </a:lnTo>
                  <a:lnTo>
                    <a:pt x="91" y="1152"/>
                  </a:lnTo>
                  <a:lnTo>
                    <a:pt x="129" y="1216"/>
                  </a:lnTo>
                  <a:lnTo>
                    <a:pt x="175" y="1275"/>
                  </a:lnTo>
                  <a:lnTo>
                    <a:pt x="227" y="1328"/>
                  </a:lnTo>
                  <a:lnTo>
                    <a:pt x="285" y="1375"/>
                  </a:lnTo>
                  <a:lnTo>
                    <a:pt x="348" y="1417"/>
                  </a:lnTo>
                  <a:lnTo>
                    <a:pt x="416" y="1454"/>
                  </a:lnTo>
                  <a:lnTo>
                    <a:pt x="487" y="1485"/>
                  </a:lnTo>
                  <a:lnTo>
                    <a:pt x="561" y="1511"/>
                  </a:lnTo>
                  <a:lnTo>
                    <a:pt x="638" y="1532"/>
                  </a:lnTo>
                  <a:lnTo>
                    <a:pt x="716" y="1549"/>
                  </a:lnTo>
                  <a:lnTo>
                    <a:pt x="795" y="1561"/>
                  </a:lnTo>
                  <a:lnTo>
                    <a:pt x="874" y="1568"/>
                  </a:lnTo>
                  <a:lnTo>
                    <a:pt x="953" y="1570"/>
                  </a:lnTo>
                  <a:lnTo>
                    <a:pt x="959" y="1570"/>
                  </a:lnTo>
                  <a:lnTo>
                    <a:pt x="962" y="1570"/>
                  </a:lnTo>
                  <a:lnTo>
                    <a:pt x="1043" y="1568"/>
                  </a:lnTo>
                  <a:lnTo>
                    <a:pt x="1124" y="1562"/>
                  </a:lnTo>
                  <a:lnTo>
                    <a:pt x="1204" y="1550"/>
                  </a:lnTo>
                  <a:lnTo>
                    <a:pt x="1284" y="1534"/>
                  </a:lnTo>
                  <a:lnTo>
                    <a:pt x="1362" y="1513"/>
                  </a:lnTo>
                  <a:lnTo>
                    <a:pt x="1437" y="1487"/>
                  </a:lnTo>
                  <a:lnTo>
                    <a:pt x="1486" y="1465"/>
                  </a:lnTo>
                  <a:lnTo>
                    <a:pt x="930" y="1465"/>
                  </a:lnTo>
                  <a:lnTo>
                    <a:pt x="855" y="1463"/>
                  </a:lnTo>
                  <a:lnTo>
                    <a:pt x="779" y="1457"/>
                  </a:lnTo>
                  <a:lnTo>
                    <a:pt x="703" y="1447"/>
                  </a:lnTo>
                  <a:lnTo>
                    <a:pt x="628" y="1432"/>
                  </a:lnTo>
                  <a:lnTo>
                    <a:pt x="554" y="1413"/>
                  </a:lnTo>
                  <a:lnTo>
                    <a:pt x="483" y="1389"/>
                  </a:lnTo>
                  <a:lnTo>
                    <a:pt x="414" y="1360"/>
                  </a:lnTo>
                  <a:lnTo>
                    <a:pt x="348" y="1327"/>
                  </a:lnTo>
                  <a:lnTo>
                    <a:pt x="287" y="1288"/>
                  </a:lnTo>
                  <a:lnTo>
                    <a:pt x="230" y="1244"/>
                  </a:lnTo>
                  <a:lnTo>
                    <a:pt x="180" y="1195"/>
                  </a:lnTo>
                  <a:lnTo>
                    <a:pt x="135" y="1140"/>
                  </a:lnTo>
                  <a:lnTo>
                    <a:pt x="98" y="1080"/>
                  </a:lnTo>
                  <a:lnTo>
                    <a:pt x="69" y="1013"/>
                  </a:lnTo>
                  <a:lnTo>
                    <a:pt x="63" y="984"/>
                  </a:lnTo>
                  <a:close/>
                  <a:moveTo>
                    <a:pt x="1579" y="199"/>
                  </a:moveTo>
                  <a:lnTo>
                    <a:pt x="1050" y="199"/>
                  </a:lnTo>
                  <a:lnTo>
                    <a:pt x="1137" y="202"/>
                  </a:lnTo>
                  <a:lnTo>
                    <a:pt x="1223" y="209"/>
                  </a:lnTo>
                  <a:lnTo>
                    <a:pt x="1309" y="222"/>
                  </a:lnTo>
                  <a:lnTo>
                    <a:pt x="1392" y="240"/>
                  </a:lnTo>
                  <a:lnTo>
                    <a:pt x="1474" y="263"/>
                  </a:lnTo>
                  <a:lnTo>
                    <a:pt x="1548" y="288"/>
                  </a:lnTo>
                  <a:lnTo>
                    <a:pt x="1619" y="319"/>
                  </a:lnTo>
                  <a:lnTo>
                    <a:pt x="1688" y="355"/>
                  </a:lnTo>
                  <a:lnTo>
                    <a:pt x="1753" y="396"/>
                  </a:lnTo>
                  <a:lnTo>
                    <a:pt x="1812" y="443"/>
                  </a:lnTo>
                  <a:lnTo>
                    <a:pt x="1863" y="497"/>
                  </a:lnTo>
                  <a:lnTo>
                    <a:pt x="1905" y="557"/>
                  </a:lnTo>
                  <a:lnTo>
                    <a:pt x="1938" y="636"/>
                  </a:lnTo>
                  <a:lnTo>
                    <a:pt x="1949" y="717"/>
                  </a:lnTo>
                  <a:lnTo>
                    <a:pt x="1942" y="799"/>
                  </a:lnTo>
                  <a:lnTo>
                    <a:pt x="1921" y="880"/>
                  </a:lnTo>
                  <a:lnTo>
                    <a:pt x="1888" y="958"/>
                  </a:lnTo>
                  <a:lnTo>
                    <a:pt x="1848" y="1030"/>
                  </a:lnTo>
                  <a:lnTo>
                    <a:pt x="1800" y="1097"/>
                  </a:lnTo>
                  <a:lnTo>
                    <a:pt x="1745" y="1160"/>
                  </a:lnTo>
                  <a:lnTo>
                    <a:pt x="1683" y="1218"/>
                  </a:lnTo>
                  <a:lnTo>
                    <a:pt x="1616" y="1271"/>
                  </a:lnTo>
                  <a:lnTo>
                    <a:pt x="1544" y="1318"/>
                  </a:lnTo>
                  <a:lnTo>
                    <a:pt x="1474" y="1356"/>
                  </a:lnTo>
                  <a:lnTo>
                    <a:pt x="1400" y="1387"/>
                  </a:lnTo>
                  <a:lnTo>
                    <a:pt x="1323" y="1412"/>
                  </a:lnTo>
                  <a:lnTo>
                    <a:pt x="1245" y="1432"/>
                  </a:lnTo>
                  <a:lnTo>
                    <a:pt x="1165" y="1447"/>
                  </a:lnTo>
                  <a:lnTo>
                    <a:pt x="1083" y="1457"/>
                  </a:lnTo>
                  <a:lnTo>
                    <a:pt x="1002" y="1464"/>
                  </a:lnTo>
                  <a:lnTo>
                    <a:pt x="984" y="1464"/>
                  </a:lnTo>
                  <a:lnTo>
                    <a:pt x="966" y="1465"/>
                  </a:lnTo>
                  <a:lnTo>
                    <a:pt x="948" y="1465"/>
                  </a:lnTo>
                  <a:lnTo>
                    <a:pt x="930" y="1465"/>
                  </a:lnTo>
                  <a:lnTo>
                    <a:pt x="1486" y="1465"/>
                  </a:lnTo>
                  <a:lnTo>
                    <a:pt x="1510" y="1455"/>
                  </a:lnTo>
                  <a:lnTo>
                    <a:pt x="1585" y="1414"/>
                  </a:lnTo>
                  <a:lnTo>
                    <a:pt x="1655" y="1367"/>
                  </a:lnTo>
                  <a:lnTo>
                    <a:pt x="1720" y="1314"/>
                  </a:lnTo>
                  <a:lnTo>
                    <a:pt x="1779" y="1256"/>
                  </a:lnTo>
                  <a:lnTo>
                    <a:pt x="1833" y="1193"/>
                  </a:lnTo>
                  <a:lnTo>
                    <a:pt x="1880" y="1127"/>
                  </a:lnTo>
                  <a:lnTo>
                    <a:pt x="1916" y="1063"/>
                  </a:lnTo>
                  <a:lnTo>
                    <a:pt x="1945" y="996"/>
                  </a:lnTo>
                  <a:lnTo>
                    <a:pt x="1966" y="928"/>
                  </a:lnTo>
                  <a:lnTo>
                    <a:pt x="1980" y="858"/>
                  </a:lnTo>
                  <a:lnTo>
                    <a:pt x="1986" y="788"/>
                  </a:lnTo>
                  <a:lnTo>
                    <a:pt x="1984" y="718"/>
                  </a:lnTo>
                  <a:lnTo>
                    <a:pt x="1974" y="649"/>
                  </a:lnTo>
                  <a:lnTo>
                    <a:pt x="1956" y="581"/>
                  </a:lnTo>
                  <a:lnTo>
                    <a:pt x="1929" y="515"/>
                  </a:lnTo>
                  <a:lnTo>
                    <a:pt x="1894" y="453"/>
                  </a:lnTo>
                  <a:lnTo>
                    <a:pt x="1851" y="394"/>
                  </a:lnTo>
                  <a:lnTo>
                    <a:pt x="1800" y="340"/>
                  </a:lnTo>
                  <a:lnTo>
                    <a:pt x="1739" y="290"/>
                  </a:lnTo>
                  <a:lnTo>
                    <a:pt x="1673" y="247"/>
                  </a:lnTo>
                  <a:lnTo>
                    <a:pt x="1603" y="210"/>
                  </a:lnTo>
                  <a:lnTo>
                    <a:pt x="1579" y="199"/>
                  </a:lnTo>
                  <a:close/>
                  <a:moveTo>
                    <a:pt x="1031" y="0"/>
                  </a:moveTo>
                  <a:lnTo>
                    <a:pt x="947" y="2"/>
                  </a:lnTo>
                  <a:lnTo>
                    <a:pt x="863" y="9"/>
                  </a:lnTo>
                  <a:lnTo>
                    <a:pt x="781" y="20"/>
                  </a:lnTo>
                  <a:lnTo>
                    <a:pt x="700" y="37"/>
                  </a:lnTo>
                  <a:lnTo>
                    <a:pt x="620" y="59"/>
                  </a:lnTo>
                  <a:lnTo>
                    <a:pt x="543" y="86"/>
                  </a:lnTo>
                  <a:lnTo>
                    <a:pt x="469" y="118"/>
                  </a:lnTo>
                  <a:lnTo>
                    <a:pt x="398" y="157"/>
                  </a:lnTo>
                  <a:lnTo>
                    <a:pt x="331" y="202"/>
                  </a:lnTo>
                  <a:lnTo>
                    <a:pt x="271" y="252"/>
                  </a:lnTo>
                  <a:lnTo>
                    <a:pt x="217" y="308"/>
                  </a:lnTo>
                  <a:lnTo>
                    <a:pt x="171" y="368"/>
                  </a:lnTo>
                  <a:lnTo>
                    <a:pt x="130" y="432"/>
                  </a:lnTo>
                  <a:lnTo>
                    <a:pt x="96" y="499"/>
                  </a:lnTo>
                  <a:lnTo>
                    <a:pt x="68" y="568"/>
                  </a:lnTo>
                  <a:lnTo>
                    <a:pt x="39" y="636"/>
                  </a:lnTo>
                  <a:lnTo>
                    <a:pt x="19" y="705"/>
                  </a:lnTo>
                  <a:lnTo>
                    <a:pt x="6" y="776"/>
                  </a:lnTo>
                  <a:lnTo>
                    <a:pt x="0" y="849"/>
                  </a:lnTo>
                  <a:lnTo>
                    <a:pt x="1" y="922"/>
                  </a:lnTo>
                  <a:lnTo>
                    <a:pt x="9" y="994"/>
                  </a:lnTo>
                  <a:lnTo>
                    <a:pt x="23" y="1066"/>
                  </a:lnTo>
                  <a:lnTo>
                    <a:pt x="24" y="1071"/>
                  </a:lnTo>
                  <a:lnTo>
                    <a:pt x="28" y="1098"/>
                  </a:lnTo>
                  <a:lnTo>
                    <a:pt x="38" y="1098"/>
                  </a:lnTo>
                  <a:lnTo>
                    <a:pt x="48" y="1096"/>
                  </a:lnTo>
                  <a:lnTo>
                    <a:pt x="43" y="1068"/>
                  </a:lnTo>
                  <a:lnTo>
                    <a:pt x="42" y="1063"/>
                  </a:lnTo>
                  <a:lnTo>
                    <a:pt x="38" y="1044"/>
                  </a:lnTo>
                  <a:lnTo>
                    <a:pt x="36" y="1024"/>
                  </a:lnTo>
                  <a:lnTo>
                    <a:pt x="34" y="1004"/>
                  </a:lnTo>
                  <a:lnTo>
                    <a:pt x="32" y="984"/>
                  </a:lnTo>
                  <a:lnTo>
                    <a:pt x="63" y="984"/>
                  </a:lnTo>
                  <a:lnTo>
                    <a:pt x="54" y="944"/>
                  </a:lnTo>
                  <a:lnTo>
                    <a:pt x="50" y="873"/>
                  </a:lnTo>
                  <a:lnTo>
                    <a:pt x="55" y="802"/>
                  </a:lnTo>
                  <a:lnTo>
                    <a:pt x="69" y="731"/>
                  </a:lnTo>
                  <a:lnTo>
                    <a:pt x="81" y="703"/>
                  </a:lnTo>
                  <a:lnTo>
                    <a:pt x="94" y="674"/>
                  </a:lnTo>
                  <a:lnTo>
                    <a:pt x="108" y="647"/>
                  </a:lnTo>
                  <a:lnTo>
                    <a:pt x="124" y="619"/>
                  </a:lnTo>
                  <a:lnTo>
                    <a:pt x="167" y="558"/>
                  </a:lnTo>
                  <a:lnTo>
                    <a:pt x="217" y="502"/>
                  </a:lnTo>
                  <a:lnTo>
                    <a:pt x="274" y="451"/>
                  </a:lnTo>
                  <a:lnTo>
                    <a:pt x="335" y="404"/>
                  </a:lnTo>
                  <a:lnTo>
                    <a:pt x="400" y="363"/>
                  </a:lnTo>
                  <a:lnTo>
                    <a:pt x="470" y="326"/>
                  </a:lnTo>
                  <a:lnTo>
                    <a:pt x="537" y="296"/>
                  </a:lnTo>
                  <a:lnTo>
                    <a:pt x="606" y="270"/>
                  </a:lnTo>
                  <a:lnTo>
                    <a:pt x="677" y="248"/>
                  </a:lnTo>
                  <a:lnTo>
                    <a:pt x="750" y="230"/>
                  </a:lnTo>
                  <a:lnTo>
                    <a:pt x="754" y="230"/>
                  </a:lnTo>
                  <a:lnTo>
                    <a:pt x="427" y="230"/>
                  </a:lnTo>
                  <a:lnTo>
                    <a:pt x="448" y="217"/>
                  </a:lnTo>
                  <a:lnTo>
                    <a:pt x="469" y="205"/>
                  </a:lnTo>
                  <a:lnTo>
                    <a:pt x="490" y="193"/>
                  </a:lnTo>
                  <a:lnTo>
                    <a:pt x="512" y="182"/>
                  </a:lnTo>
                  <a:lnTo>
                    <a:pt x="588" y="149"/>
                  </a:lnTo>
                  <a:lnTo>
                    <a:pt x="667" y="121"/>
                  </a:lnTo>
                  <a:lnTo>
                    <a:pt x="747" y="99"/>
                  </a:lnTo>
                  <a:lnTo>
                    <a:pt x="830" y="82"/>
                  </a:lnTo>
                  <a:lnTo>
                    <a:pt x="914" y="71"/>
                  </a:lnTo>
                  <a:lnTo>
                    <a:pt x="999" y="64"/>
                  </a:lnTo>
                  <a:lnTo>
                    <a:pt x="1085" y="61"/>
                  </a:lnTo>
                  <a:lnTo>
                    <a:pt x="1465" y="61"/>
                  </a:lnTo>
                  <a:lnTo>
                    <a:pt x="1457" y="52"/>
                  </a:lnTo>
                  <a:lnTo>
                    <a:pt x="1374" y="34"/>
                  </a:lnTo>
                  <a:lnTo>
                    <a:pt x="1290" y="20"/>
                  </a:lnTo>
                  <a:lnTo>
                    <a:pt x="1205" y="9"/>
                  </a:lnTo>
                  <a:lnTo>
                    <a:pt x="1118" y="2"/>
                  </a:lnTo>
                  <a:lnTo>
                    <a:pt x="1031" y="0"/>
                  </a:lnTo>
                  <a:close/>
                  <a:moveTo>
                    <a:pt x="1043" y="92"/>
                  </a:moveTo>
                  <a:lnTo>
                    <a:pt x="963" y="94"/>
                  </a:lnTo>
                  <a:lnTo>
                    <a:pt x="883" y="100"/>
                  </a:lnTo>
                  <a:lnTo>
                    <a:pt x="805" y="110"/>
                  </a:lnTo>
                  <a:lnTo>
                    <a:pt x="730" y="124"/>
                  </a:lnTo>
                  <a:lnTo>
                    <a:pt x="651" y="143"/>
                  </a:lnTo>
                  <a:lnTo>
                    <a:pt x="574" y="167"/>
                  </a:lnTo>
                  <a:lnTo>
                    <a:pt x="499" y="196"/>
                  </a:lnTo>
                  <a:lnTo>
                    <a:pt x="427" y="230"/>
                  </a:lnTo>
                  <a:lnTo>
                    <a:pt x="754" y="230"/>
                  </a:lnTo>
                  <a:lnTo>
                    <a:pt x="824" y="217"/>
                  </a:lnTo>
                  <a:lnTo>
                    <a:pt x="898" y="207"/>
                  </a:lnTo>
                  <a:lnTo>
                    <a:pt x="974" y="201"/>
                  </a:lnTo>
                  <a:lnTo>
                    <a:pt x="1050" y="199"/>
                  </a:lnTo>
                  <a:lnTo>
                    <a:pt x="1579" y="199"/>
                  </a:lnTo>
                  <a:lnTo>
                    <a:pt x="1530" y="178"/>
                  </a:lnTo>
                  <a:lnTo>
                    <a:pt x="1453" y="151"/>
                  </a:lnTo>
                  <a:lnTo>
                    <a:pt x="1373" y="130"/>
                  </a:lnTo>
                  <a:lnTo>
                    <a:pt x="1292" y="113"/>
                  </a:lnTo>
                  <a:lnTo>
                    <a:pt x="1210" y="101"/>
                  </a:lnTo>
                  <a:lnTo>
                    <a:pt x="1126" y="95"/>
                  </a:lnTo>
                  <a:lnTo>
                    <a:pt x="1043" y="92"/>
                  </a:lnTo>
                  <a:close/>
                  <a:moveTo>
                    <a:pt x="1465" y="61"/>
                  </a:moveTo>
                  <a:lnTo>
                    <a:pt x="1085" y="61"/>
                  </a:lnTo>
                  <a:lnTo>
                    <a:pt x="1162" y="63"/>
                  </a:lnTo>
                  <a:lnTo>
                    <a:pt x="1240" y="69"/>
                  </a:lnTo>
                  <a:lnTo>
                    <a:pt x="1317" y="77"/>
                  </a:lnTo>
                  <a:lnTo>
                    <a:pt x="1392" y="89"/>
                  </a:lnTo>
                  <a:lnTo>
                    <a:pt x="1467" y="104"/>
                  </a:lnTo>
                  <a:lnTo>
                    <a:pt x="1469" y="96"/>
                  </a:lnTo>
                  <a:lnTo>
                    <a:pt x="1469" y="79"/>
                  </a:lnTo>
                  <a:lnTo>
                    <a:pt x="1465" y="62"/>
                  </a:lnTo>
                  <a:lnTo>
                    <a:pt x="1465" y="61"/>
                  </a:lnTo>
                  <a:close/>
                </a:path>
              </a:pathLst>
            </a:custGeom>
            <a:solidFill>
              <a:srgbClr val="E2E8E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endParaRPr>
            </a:p>
          </p:txBody>
        </p:sp>
        <p:sp>
          <p:nvSpPr>
            <p:cNvPr id="10" name="AutoShape 27"/>
            <p:cNvSpPr>
              <a:spLocks/>
            </p:cNvSpPr>
            <p:nvPr/>
          </p:nvSpPr>
          <p:spPr bwMode="auto">
            <a:xfrm>
              <a:off x="5770" y="267"/>
              <a:ext cx="1986" cy="1570"/>
            </a:xfrm>
            <a:custGeom>
              <a:avLst/>
              <a:gdLst>
                <a:gd name="T0" fmla="+- 0 5827 5771"/>
                <a:gd name="T1" fmla="*/ T0 w 1986"/>
                <a:gd name="T2" fmla="+- 0 1336 267"/>
                <a:gd name="T3" fmla="*/ 1336 h 1570"/>
                <a:gd name="T4" fmla="+- 0 5946 5771"/>
                <a:gd name="T5" fmla="*/ T4 w 1986"/>
                <a:gd name="T6" fmla="+- 0 1542 267"/>
                <a:gd name="T7" fmla="*/ 1542 h 1570"/>
                <a:gd name="T8" fmla="+- 0 6186 5771"/>
                <a:gd name="T9" fmla="*/ T8 w 1986"/>
                <a:gd name="T10" fmla="+- 0 1720 267"/>
                <a:gd name="T11" fmla="*/ 1720 h 1570"/>
                <a:gd name="T12" fmla="+- 0 6487 5771"/>
                <a:gd name="T13" fmla="*/ T12 w 1986"/>
                <a:gd name="T14" fmla="+- 0 1815 267"/>
                <a:gd name="T15" fmla="*/ 1815 h 1570"/>
                <a:gd name="T16" fmla="+- 0 6806 5771"/>
                <a:gd name="T17" fmla="*/ T16 w 1986"/>
                <a:gd name="T18" fmla="+- 0 1835 267"/>
                <a:gd name="T19" fmla="*/ 1835 h 1570"/>
                <a:gd name="T20" fmla="+- 0 7130 5771"/>
                <a:gd name="T21" fmla="*/ T20 w 1986"/>
                <a:gd name="T22" fmla="+- 0 1781 267"/>
                <a:gd name="T23" fmla="*/ 1781 h 1570"/>
                <a:gd name="T24" fmla="+- 0 6625 5771"/>
                <a:gd name="T25" fmla="*/ T24 w 1986"/>
                <a:gd name="T26" fmla="+- 0 1730 267"/>
                <a:gd name="T27" fmla="*/ 1730 h 1570"/>
                <a:gd name="T28" fmla="+- 0 6324 5771"/>
                <a:gd name="T29" fmla="*/ T28 w 1986"/>
                <a:gd name="T30" fmla="+- 0 1679 267"/>
                <a:gd name="T31" fmla="*/ 1679 h 1570"/>
                <a:gd name="T32" fmla="+- 0 6057 5771"/>
                <a:gd name="T33" fmla="*/ T32 w 1986"/>
                <a:gd name="T34" fmla="+- 0 1554 267"/>
                <a:gd name="T35" fmla="*/ 1554 h 1570"/>
                <a:gd name="T36" fmla="+- 0 5868 5771"/>
                <a:gd name="T37" fmla="*/ T36 w 1986"/>
                <a:gd name="T38" fmla="+- 0 1347 267"/>
                <a:gd name="T39" fmla="*/ 1347 h 1570"/>
                <a:gd name="T40" fmla="+- 0 6855 5771"/>
                <a:gd name="T41" fmla="*/ T40 w 1986"/>
                <a:gd name="T42" fmla="+- 0 466 267"/>
                <a:gd name="T43" fmla="*/ 466 h 1570"/>
                <a:gd name="T44" fmla="+- 0 7170 5771"/>
                <a:gd name="T45" fmla="*/ T44 w 1986"/>
                <a:gd name="T46" fmla="+- 0 508 267"/>
                <a:gd name="T47" fmla="*/ 508 h 1570"/>
                <a:gd name="T48" fmla="+- 0 7459 5771"/>
                <a:gd name="T49" fmla="*/ T48 w 1986"/>
                <a:gd name="T50" fmla="+- 0 621 267"/>
                <a:gd name="T51" fmla="*/ 621 h 1570"/>
                <a:gd name="T52" fmla="+- 0 7676 5771"/>
                <a:gd name="T53" fmla="*/ T52 w 1986"/>
                <a:gd name="T54" fmla="+- 0 824 267"/>
                <a:gd name="T55" fmla="*/ 824 h 1570"/>
                <a:gd name="T56" fmla="+- 0 7692 5771"/>
                <a:gd name="T57" fmla="*/ T56 w 1986"/>
                <a:gd name="T58" fmla="+- 0 1147 267"/>
                <a:gd name="T59" fmla="*/ 1147 h 1570"/>
                <a:gd name="T60" fmla="+- 0 7515 5771"/>
                <a:gd name="T61" fmla="*/ T60 w 1986"/>
                <a:gd name="T62" fmla="+- 0 1427 267"/>
                <a:gd name="T63" fmla="*/ 1427 h 1570"/>
                <a:gd name="T64" fmla="+- 0 7245 5771"/>
                <a:gd name="T65" fmla="*/ T64 w 1986"/>
                <a:gd name="T66" fmla="+- 0 1622 267"/>
                <a:gd name="T67" fmla="*/ 1622 h 1570"/>
                <a:gd name="T68" fmla="+- 0 6935 5771"/>
                <a:gd name="T69" fmla="*/ T68 w 1986"/>
                <a:gd name="T70" fmla="+- 0 1714 267"/>
                <a:gd name="T71" fmla="*/ 1714 h 1570"/>
                <a:gd name="T72" fmla="+- 0 7257 5771"/>
                <a:gd name="T73" fmla="*/ T72 w 1986"/>
                <a:gd name="T74" fmla="+- 0 1732 267"/>
                <a:gd name="T75" fmla="*/ 1732 h 1570"/>
                <a:gd name="T76" fmla="+- 0 7491 5771"/>
                <a:gd name="T77" fmla="*/ T76 w 1986"/>
                <a:gd name="T78" fmla="+- 0 1580 267"/>
                <a:gd name="T79" fmla="*/ 1580 h 1570"/>
                <a:gd name="T80" fmla="+- 0 7687 5771"/>
                <a:gd name="T81" fmla="*/ T80 w 1986"/>
                <a:gd name="T82" fmla="+- 0 1330 267"/>
                <a:gd name="T83" fmla="*/ 1330 h 1570"/>
                <a:gd name="T84" fmla="+- 0 7757 5771"/>
                <a:gd name="T85" fmla="*/ T84 w 1986"/>
                <a:gd name="T86" fmla="+- 0 1054 267"/>
                <a:gd name="T87" fmla="*/ 1054 h 1570"/>
                <a:gd name="T88" fmla="+- 0 7700 5771"/>
                <a:gd name="T89" fmla="*/ T88 w 1986"/>
                <a:gd name="T90" fmla="+- 0 782 267"/>
                <a:gd name="T91" fmla="*/ 782 h 1570"/>
                <a:gd name="T92" fmla="+- 0 7510 5771"/>
                <a:gd name="T93" fmla="*/ T92 w 1986"/>
                <a:gd name="T94" fmla="+- 0 557 267"/>
                <a:gd name="T95" fmla="*/ 557 h 1570"/>
                <a:gd name="T96" fmla="+- 0 6839 5771"/>
                <a:gd name="T97" fmla="*/ T96 w 1986"/>
                <a:gd name="T98" fmla="+- 0 267 267"/>
                <a:gd name="T99" fmla="*/ 267 h 1570"/>
                <a:gd name="T100" fmla="+- 0 6525 5771"/>
                <a:gd name="T101" fmla="*/ T100 w 1986"/>
                <a:gd name="T102" fmla="+- 0 292 267"/>
                <a:gd name="T103" fmla="*/ 292 h 1570"/>
                <a:gd name="T104" fmla="+- 0 6232 5771"/>
                <a:gd name="T105" fmla="*/ T104 w 1986"/>
                <a:gd name="T106" fmla="+- 0 389 267"/>
                <a:gd name="T107" fmla="*/ 389 h 1570"/>
                <a:gd name="T108" fmla="+- 0 5988 5771"/>
                <a:gd name="T109" fmla="*/ T108 w 1986"/>
                <a:gd name="T110" fmla="+- 0 574 267"/>
                <a:gd name="T111" fmla="*/ 574 h 1570"/>
                <a:gd name="T112" fmla="+- 0 5839 5771"/>
                <a:gd name="T113" fmla="*/ T112 w 1986"/>
                <a:gd name="T114" fmla="+- 0 835 267"/>
                <a:gd name="T115" fmla="*/ 835 h 1570"/>
                <a:gd name="T116" fmla="+- 0 5771 5771"/>
                <a:gd name="T117" fmla="*/ T116 w 1986"/>
                <a:gd name="T118" fmla="+- 0 1115 267"/>
                <a:gd name="T119" fmla="*/ 1115 h 1570"/>
                <a:gd name="T120" fmla="+- 0 5794 5771"/>
                <a:gd name="T121" fmla="*/ T120 w 1986"/>
                <a:gd name="T122" fmla="+- 0 1338 267"/>
                <a:gd name="T123" fmla="*/ 1338 h 1570"/>
                <a:gd name="T124" fmla="+- 0 5812 5771"/>
                <a:gd name="T125" fmla="*/ T124 w 1986"/>
                <a:gd name="T126" fmla="+- 0 1330 267"/>
                <a:gd name="T127" fmla="*/ 1330 h 1570"/>
                <a:gd name="T128" fmla="+- 0 5803 5771"/>
                <a:gd name="T129" fmla="*/ T128 w 1986"/>
                <a:gd name="T130" fmla="+- 0 1251 267"/>
                <a:gd name="T131" fmla="*/ 1251 h 1570"/>
                <a:gd name="T132" fmla="+- 0 5826 5771"/>
                <a:gd name="T133" fmla="*/ T132 w 1986"/>
                <a:gd name="T134" fmla="+- 0 1069 267"/>
                <a:gd name="T135" fmla="*/ 1069 h 1570"/>
                <a:gd name="T136" fmla="+- 0 5879 5771"/>
                <a:gd name="T137" fmla="*/ T136 w 1986"/>
                <a:gd name="T138" fmla="+- 0 913 267"/>
                <a:gd name="T139" fmla="*/ 913 h 1570"/>
                <a:gd name="T140" fmla="+- 0 6044 5771"/>
                <a:gd name="T141" fmla="*/ T140 w 1986"/>
                <a:gd name="T142" fmla="+- 0 717 267"/>
                <a:gd name="T143" fmla="*/ 717 h 1570"/>
                <a:gd name="T144" fmla="+- 0 6311 5771"/>
                <a:gd name="T145" fmla="*/ T144 w 1986"/>
                <a:gd name="T146" fmla="+- 0 561 267"/>
                <a:gd name="T147" fmla="*/ 561 h 1570"/>
                <a:gd name="T148" fmla="+- 0 6198 5771"/>
                <a:gd name="T149" fmla="*/ T148 w 1986"/>
                <a:gd name="T150" fmla="+- 0 496 267"/>
                <a:gd name="T151" fmla="*/ 496 h 1570"/>
                <a:gd name="T152" fmla="+- 0 6283 5771"/>
                <a:gd name="T153" fmla="*/ T152 w 1986"/>
                <a:gd name="T154" fmla="+- 0 449 267"/>
                <a:gd name="T155" fmla="*/ 449 h 1570"/>
                <a:gd name="T156" fmla="+- 0 6589 5771"/>
                <a:gd name="T157" fmla="*/ T156 w 1986"/>
                <a:gd name="T158" fmla="+- 0 351 267"/>
                <a:gd name="T159" fmla="*/ 351 h 1570"/>
                <a:gd name="T160" fmla="+- 0 7236 5771"/>
                <a:gd name="T161" fmla="*/ T160 w 1986"/>
                <a:gd name="T162" fmla="+- 0 328 267"/>
                <a:gd name="T163" fmla="*/ 328 h 1570"/>
                <a:gd name="T164" fmla="+- 0 6998 5771"/>
                <a:gd name="T165" fmla="*/ T164 w 1986"/>
                <a:gd name="T166" fmla="+- 0 278 267"/>
                <a:gd name="T167" fmla="*/ 278 h 1570"/>
                <a:gd name="T168" fmla="+- 0 6722 5771"/>
                <a:gd name="T169" fmla="*/ T168 w 1986"/>
                <a:gd name="T170" fmla="+- 0 362 267"/>
                <a:gd name="T171" fmla="*/ 362 h 1570"/>
                <a:gd name="T172" fmla="+- 0 6422 5771"/>
                <a:gd name="T173" fmla="*/ T172 w 1986"/>
                <a:gd name="T174" fmla="+- 0 410 267"/>
                <a:gd name="T175" fmla="*/ 410 h 1570"/>
                <a:gd name="T176" fmla="+- 0 6526 5771"/>
                <a:gd name="T177" fmla="*/ T176 w 1986"/>
                <a:gd name="T178" fmla="+- 0 496 267"/>
                <a:gd name="T179" fmla="*/ 496 h 1570"/>
                <a:gd name="T180" fmla="+- 0 6775 5771"/>
                <a:gd name="T181" fmla="*/ T180 w 1986"/>
                <a:gd name="T182" fmla="+- 0 466 267"/>
                <a:gd name="T183" fmla="*/ 466 h 1570"/>
                <a:gd name="T184" fmla="+- 0 7177 5771"/>
                <a:gd name="T185" fmla="*/ T184 w 1986"/>
                <a:gd name="T186" fmla="+- 0 404 267"/>
                <a:gd name="T187" fmla="*/ 404 h 1570"/>
                <a:gd name="T188" fmla="+- 0 6874 5771"/>
                <a:gd name="T189" fmla="*/ T188 w 1986"/>
                <a:gd name="T190" fmla="+- 0 360 267"/>
                <a:gd name="T191" fmla="*/ 360 h 1570"/>
                <a:gd name="T192" fmla="+- 0 6916 5771"/>
                <a:gd name="T193" fmla="*/ T192 w 1986"/>
                <a:gd name="T194" fmla="+- 0 329 267"/>
                <a:gd name="T195" fmla="*/ 329 h 1570"/>
                <a:gd name="T196" fmla="+- 0 7238 5771"/>
                <a:gd name="T197" fmla="*/ T196 w 1986"/>
                <a:gd name="T198" fmla="+- 0 371 267"/>
                <a:gd name="T199" fmla="*/ 371 h 1570"/>
                <a:gd name="T200" fmla="+- 0 7236 5771"/>
                <a:gd name="T201" fmla="*/ T200 w 1986"/>
                <a:gd name="T202" fmla="+- 0 328 267"/>
                <a:gd name="T203" fmla="*/ 328 h 157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Lst>
              <a:rect l="0" t="0" r="r" b="b"/>
              <a:pathLst>
                <a:path w="1986" h="1570">
                  <a:moveTo>
                    <a:pt x="63" y="984"/>
                  </a:moveTo>
                  <a:lnTo>
                    <a:pt x="32" y="984"/>
                  </a:lnTo>
                  <a:lnTo>
                    <a:pt x="43" y="1027"/>
                  </a:lnTo>
                  <a:lnTo>
                    <a:pt x="56" y="1069"/>
                  </a:lnTo>
                  <a:lnTo>
                    <a:pt x="72" y="1111"/>
                  </a:lnTo>
                  <a:lnTo>
                    <a:pt x="91" y="1151"/>
                  </a:lnTo>
                  <a:lnTo>
                    <a:pt x="129" y="1216"/>
                  </a:lnTo>
                  <a:lnTo>
                    <a:pt x="175" y="1275"/>
                  </a:lnTo>
                  <a:lnTo>
                    <a:pt x="227" y="1328"/>
                  </a:lnTo>
                  <a:lnTo>
                    <a:pt x="285" y="1375"/>
                  </a:lnTo>
                  <a:lnTo>
                    <a:pt x="348" y="1417"/>
                  </a:lnTo>
                  <a:lnTo>
                    <a:pt x="415" y="1453"/>
                  </a:lnTo>
                  <a:lnTo>
                    <a:pt x="487" y="1485"/>
                  </a:lnTo>
                  <a:lnTo>
                    <a:pt x="561" y="1511"/>
                  </a:lnTo>
                  <a:lnTo>
                    <a:pt x="638" y="1532"/>
                  </a:lnTo>
                  <a:lnTo>
                    <a:pt x="716" y="1548"/>
                  </a:lnTo>
                  <a:lnTo>
                    <a:pt x="795" y="1560"/>
                  </a:lnTo>
                  <a:lnTo>
                    <a:pt x="874" y="1567"/>
                  </a:lnTo>
                  <a:lnTo>
                    <a:pt x="953" y="1570"/>
                  </a:lnTo>
                  <a:lnTo>
                    <a:pt x="1035" y="1568"/>
                  </a:lnTo>
                  <a:lnTo>
                    <a:pt x="1117" y="1562"/>
                  </a:lnTo>
                  <a:lnTo>
                    <a:pt x="1199" y="1551"/>
                  </a:lnTo>
                  <a:lnTo>
                    <a:pt x="1280" y="1535"/>
                  </a:lnTo>
                  <a:lnTo>
                    <a:pt x="1359" y="1514"/>
                  </a:lnTo>
                  <a:lnTo>
                    <a:pt x="1436" y="1487"/>
                  </a:lnTo>
                  <a:lnTo>
                    <a:pt x="1486" y="1465"/>
                  </a:lnTo>
                  <a:lnTo>
                    <a:pt x="928" y="1465"/>
                  </a:lnTo>
                  <a:lnTo>
                    <a:pt x="854" y="1463"/>
                  </a:lnTo>
                  <a:lnTo>
                    <a:pt x="778" y="1457"/>
                  </a:lnTo>
                  <a:lnTo>
                    <a:pt x="702" y="1446"/>
                  </a:lnTo>
                  <a:lnTo>
                    <a:pt x="627" y="1431"/>
                  </a:lnTo>
                  <a:lnTo>
                    <a:pt x="553" y="1412"/>
                  </a:lnTo>
                  <a:lnTo>
                    <a:pt x="482" y="1388"/>
                  </a:lnTo>
                  <a:lnTo>
                    <a:pt x="413" y="1359"/>
                  </a:lnTo>
                  <a:lnTo>
                    <a:pt x="348" y="1326"/>
                  </a:lnTo>
                  <a:lnTo>
                    <a:pt x="286" y="1287"/>
                  </a:lnTo>
                  <a:lnTo>
                    <a:pt x="230" y="1243"/>
                  </a:lnTo>
                  <a:lnTo>
                    <a:pt x="179" y="1194"/>
                  </a:lnTo>
                  <a:lnTo>
                    <a:pt x="135" y="1140"/>
                  </a:lnTo>
                  <a:lnTo>
                    <a:pt x="97" y="1080"/>
                  </a:lnTo>
                  <a:lnTo>
                    <a:pt x="69" y="1012"/>
                  </a:lnTo>
                  <a:lnTo>
                    <a:pt x="63" y="984"/>
                  </a:lnTo>
                  <a:close/>
                  <a:moveTo>
                    <a:pt x="1580" y="199"/>
                  </a:moveTo>
                  <a:lnTo>
                    <a:pt x="1084" y="199"/>
                  </a:lnTo>
                  <a:lnTo>
                    <a:pt x="1164" y="203"/>
                  </a:lnTo>
                  <a:lnTo>
                    <a:pt x="1244" y="211"/>
                  </a:lnTo>
                  <a:lnTo>
                    <a:pt x="1322" y="224"/>
                  </a:lnTo>
                  <a:lnTo>
                    <a:pt x="1399" y="241"/>
                  </a:lnTo>
                  <a:lnTo>
                    <a:pt x="1474" y="262"/>
                  </a:lnTo>
                  <a:lnTo>
                    <a:pt x="1547" y="288"/>
                  </a:lnTo>
                  <a:lnTo>
                    <a:pt x="1619" y="318"/>
                  </a:lnTo>
                  <a:lnTo>
                    <a:pt x="1688" y="354"/>
                  </a:lnTo>
                  <a:lnTo>
                    <a:pt x="1753" y="396"/>
                  </a:lnTo>
                  <a:lnTo>
                    <a:pt x="1811" y="443"/>
                  </a:lnTo>
                  <a:lnTo>
                    <a:pt x="1863" y="497"/>
                  </a:lnTo>
                  <a:lnTo>
                    <a:pt x="1905" y="557"/>
                  </a:lnTo>
                  <a:lnTo>
                    <a:pt x="1938" y="635"/>
                  </a:lnTo>
                  <a:lnTo>
                    <a:pt x="1949" y="716"/>
                  </a:lnTo>
                  <a:lnTo>
                    <a:pt x="1942" y="799"/>
                  </a:lnTo>
                  <a:lnTo>
                    <a:pt x="1921" y="880"/>
                  </a:lnTo>
                  <a:lnTo>
                    <a:pt x="1888" y="958"/>
                  </a:lnTo>
                  <a:lnTo>
                    <a:pt x="1848" y="1029"/>
                  </a:lnTo>
                  <a:lnTo>
                    <a:pt x="1800" y="1097"/>
                  </a:lnTo>
                  <a:lnTo>
                    <a:pt x="1744" y="1160"/>
                  </a:lnTo>
                  <a:lnTo>
                    <a:pt x="1683" y="1218"/>
                  </a:lnTo>
                  <a:lnTo>
                    <a:pt x="1616" y="1271"/>
                  </a:lnTo>
                  <a:lnTo>
                    <a:pt x="1544" y="1318"/>
                  </a:lnTo>
                  <a:lnTo>
                    <a:pt x="1474" y="1355"/>
                  </a:lnTo>
                  <a:lnTo>
                    <a:pt x="1400" y="1386"/>
                  </a:lnTo>
                  <a:lnTo>
                    <a:pt x="1323" y="1412"/>
                  </a:lnTo>
                  <a:lnTo>
                    <a:pt x="1245" y="1432"/>
                  </a:lnTo>
                  <a:lnTo>
                    <a:pt x="1164" y="1447"/>
                  </a:lnTo>
                  <a:lnTo>
                    <a:pt x="1083" y="1457"/>
                  </a:lnTo>
                  <a:lnTo>
                    <a:pt x="1002" y="1463"/>
                  </a:lnTo>
                  <a:lnTo>
                    <a:pt x="928" y="1465"/>
                  </a:lnTo>
                  <a:lnTo>
                    <a:pt x="1486" y="1465"/>
                  </a:lnTo>
                  <a:lnTo>
                    <a:pt x="1510" y="1455"/>
                  </a:lnTo>
                  <a:lnTo>
                    <a:pt x="1584" y="1414"/>
                  </a:lnTo>
                  <a:lnTo>
                    <a:pt x="1655" y="1366"/>
                  </a:lnTo>
                  <a:lnTo>
                    <a:pt x="1720" y="1313"/>
                  </a:lnTo>
                  <a:lnTo>
                    <a:pt x="1779" y="1255"/>
                  </a:lnTo>
                  <a:lnTo>
                    <a:pt x="1833" y="1193"/>
                  </a:lnTo>
                  <a:lnTo>
                    <a:pt x="1880" y="1127"/>
                  </a:lnTo>
                  <a:lnTo>
                    <a:pt x="1916" y="1063"/>
                  </a:lnTo>
                  <a:lnTo>
                    <a:pt x="1945" y="996"/>
                  </a:lnTo>
                  <a:lnTo>
                    <a:pt x="1966" y="927"/>
                  </a:lnTo>
                  <a:lnTo>
                    <a:pt x="1980" y="858"/>
                  </a:lnTo>
                  <a:lnTo>
                    <a:pt x="1986" y="787"/>
                  </a:lnTo>
                  <a:lnTo>
                    <a:pt x="1983" y="717"/>
                  </a:lnTo>
                  <a:lnTo>
                    <a:pt x="1973" y="648"/>
                  </a:lnTo>
                  <a:lnTo>
                    <a:pt x="1955" y="580"/>
                  </a:lnTo>
                  <a:lnTo>
                    <a:pt x="1929" y="515"/>
                  </a:lnTo>
                  <a:lnTo>
                    <a:pt x="1894" y="453"/>
                  </a:lnTo>
                  <a:lnTo>
                    <a:pt x="1851" y="394"/>
                  </a:lnTo>
                  <a:lnTo>
                    <a:pt x="1799" y="339"/>
                  </a:lnTo>
                  <a:lnTo>
                    <a:pt x="1739" y="290"/>
                  </a:lnTo>
                  <a:lnTo>
                    <a:pt x="1679" y="250"/>
                  </a:lnTo>
                  <a:lnTo>
                    <a:pt x="1615" y="215"/>
                  </a:lnTo>
                  <a:lnTo>
                    <a:pt x="1580" y="199"/>
                  </a:lnTo>
                  <a:close/>
                  <a:moveTo>
                    <a:pt x="1068" y="0"/>
                  </a:moveTo>
                  <a:lnTo>
                    <a:pt x="989" y="0"/>
                  </a:lnTo>
                  <a:lnTo>
                    <a:pt x="910" y="4"/>
                  </a:lnTo>
                  <a:lnTo>
                    <a:pt x="831" y="12"/>
                  </a:lnTo>
                  <a:lnTo>
                    <a:pt x="754" y="25"/>
                  </a:lnTo>
                  <a:lnTo>
                    <a:pt x="677" y="42"/>
                  </a:lnTo>
                  <a:lnTo>
                    <a:pt x="603" y="64"/>
                  </a:lnTo>
                  <a:lnTo>
                    <a:pt x="531" y="90"/>
                  </a:lnTo>
                  <a:lnTo>
                    <a:pt x="461" y="122"/>
                  </a:lnTo>
                  <a:lnTo>
                    <a:pt x="394" y="159"/>
                  </a:lnTo>
                  <a:lnTo>
                    <a:pt x="331" y="202"/>
                  </a:lnTo>
                  <a:lnTo>
                    <a:pt x="271" y="252"/>
                  </a:lnTo>
                  <a:lnTo>
                    <a:pt x="217" y="307"/>
                  </a:lnTo>
                  <a:lnTo>
                    <a:pt x="170" y="367"/>
                  </a:lnTo>
                  <a:lnTo>
                    <a:pt x="130" y="431"/>
                  </a:lnTo>
                  <a:lnTo>
                    <a:pt x="96" y="498"/>
                  </a:lnTo>
                  <a:lnTo>
                    <a:pt x="68" y="568"/>
                  </a:lnTo>
                  <a:lnTo>
                    <a:pt x="39" y="635"/>
                  </a:lnTo>
                  <a:lnTo>
                    <a:pt x="18" y="705"/>
                  </a:lnTo>
                  <a:lnTo>
                    <a:pt x="5" y="776"/>
                  </a:lnTo>
                  <a:lnTo>
                    <a:pt x="0" y="848"/>
                  </a:lnTo>
                  <a:lnTo>
                    <a:pt x="1" y="921"/>
                  </a:lnTo>
                  <a:lnTo>
                    <a:pt x="9" y="994"/>
                  </a:lnTo>
                  <a:lnTo>
                    <a:pt x="22" y="1066"/>
                  </a:lnTo>
                  <a:lnTo>
                    <a:pt x="23" y="1071"/>
                  </a:lnTo>
                  <a:lnTo>
                    <a:pt x="28" y="1099"/>
                  </a:lnTo>
                  <a:lnTo>
                    <a:pt x="48" y="1096"/>
                  </a:lnTo>
                  <a:lnTo>
                    <a:pt x="42" y="1068"/>
                  </a:lnTo>
                  <a:lnTo>
                    <a:pt x="41" y="1063"/>
                  </a:lnTo>
                  <a:lnTo>
                    <a:pt x="38" y="1043"/>
                  </a:lnTo>
                  <a:lnTo>
                    <a:pt x="36" y="1023"/>
                  </a:lnTo>
                  <a:lnTo>
                    <a:pt x="34" y="1004"/>
                  </a:lnTo>
                  <a:lnTo>
                    <a:pt x="32" y="984"/>
                  </a:lnTo>
                  <a:lnTo>
                    <a:pt x="63" y="984"/>
                  </a:lnTo>
                  <a:lnTo>
                    <a:pt x="53" y="943"/>
                  </a:lnTo>
                  <a:lnTo>
                    <a:pt x="49" y="873"/>
                  </a:lnTo>
                  <a:lnTo>
                    <a:pt x="55" y="802"/>
                  </a:lnTo>
                  <a:lnTo>
                    <a:pt x="69" y="731"/>
                  </a:lnTo>
                  <a:lnTo>
                    <a:pt x="80" y="702"/>
                  </a:lnTo>
                  <a:lnTo>
                    <a:pt x="93" y="674"/>
                  </a:lnTo>
                  <a:lnTo>
                    <a:pt x="108" y="646"/>
                  </a:lnTo>
                  <a:lnTo>
                    <a:pt x="124" y="619"/>
                  </a:lnTo>
                  <a:lnTo>
                    <a:pt x="167" y="558"/>
                  </a:lnTo>
                  <a:lnTo>
                    <a:pt x="217" y="502"/>
                  </a:lnTo>
                  <a:lnTo>
                    <a:pt x="273" y="450"/>
                  </a:lnTo>
                  <a:lnTo>
                    <a:pt x="335" y="404"/>
                  </a:lnTo>
                  <a:lnTo>
                    <a:pt x="400" y="362"/>
                  </a:lnTo>
                  <a:lnTo>
                    <a:pt x="469" y="325"/>
                  </a:lnTo>
                  <a:lnTo>
                    <a:pt x="540" y="294"/>
                  </a:lnTo>
                  <a:lnTo>
                    <a:pt x="614" y="267"/>
                  </a:lnTo>
                  <a:lnTo>
                    <a:pt x="689" y="244"/>
                  </a:lnTo>
                  <a:lnTo>
                    <a:pt x="755" y="229"/>
                  </a:lnTo>
                  <a:lnTo>
                    <a:pt x="427" y="229"/>
                  </a:lnTo>
                  <a:lnTo>
                    <a:pt x="448" y="217"/>
                  </a:lnTo>
                  <a:lnTo>
                    <a:pt x="468" y="205"/>
                  </a:lnTo>
                  <a:lnTo>
                    <a:pt x="490" y="193"/>
                  </a:lnTo>
                  <a:lnTo>
                    <a:pt x="512" y="182"/>
                  </a:lnTo>
                  <a:lnTo>
                    <a:pt x="585" y="150"/>
                  </a:lnTo>
                  <a:lnTo>
                    <a:pt x="660" y="123"/>
                  </a:lnTo>
                  <a:lnTo>
                    <a:pt x="738" y="101"/>
                  </a:lnTo>
                  <a:lnTo>
                    <a:pt x="818" y="84"/>
                  </a:lnTo>
                  <a:lnTo>
                    <a:pt x="898" y="72"/>
                  </a:lnTo>
                  <a:lnTo>
                    <a:pt x="980" y="64"/>
                  </a:lnTo>
                  <a:lnTo>
                    <a:pt x="1062" y="61"/>
                  </a:lnTo>
                  <a:lnTo>
                    <a:pt x="1465" y="61"/>
                  </a:lnTo>
                  <a:lnTo>
                    <a:pt x="1456" y="51"/>
                  </a:lnTo>
                  <a:lnTo>
                    <a:pt x="1381" y="35"/>
                  </a:lnTo>
                  <a:lnTo>
                    <a:pt x="1305" y="21"/>
                  </a:lnTo>
                  <a:lnTo>
                    <a:pt x="1227" y="11"/>
                  </a:lnTo>
                  <a:lnTo>
                    <a:pt x="1148" y="4"/>
                  </a:lnTo>
                  <a:lnTo>
                    <a:pt x="1068" y="0"/>
                  </a:lnTo>
                  <a:close/>
                  <a:moveTo>
                    <a:pt x="1027" y="92"/>
                  </a:moveTo>
                  <a:lnTo>
                    <a:pt x="951" y="95"/>
                  </a:lnTo>
                  <a:lnTo>
                    <a:pt x="875" y="101"/>
                  </a:lnTo>
                  <a:lnTo>
                    <a:pt x="801" y="111"/>
                  </a:lnTo>
                  <a:lnTo>
                    <a:pt x="729" y="124"/>
                  </a:lnTo>
                  <a:lnTo>
                    <a:pt x="651" y="143"/>
                  </a:lnTo>
                  <a:lnTo>
                    <a:pt x="574" y="167"/>
                  </a:lnTo>
                  <a:lnTo>
                    <a:pt x="499" y="196"/>
                  </a:lnTo>
                  <a:lnTo>
                    <a:pt x="427" y="229"/>
                  </a:lnTo>
                  <a:lnTo>
                    <a:pt x="755" y="229"/>
                  </a:lnTo>
                  <a:lnTo>
                    <a:pt x="766" y="227"/>
                  </a:lnTo>
                  <a:lnTo>
                    <a:pt x="845" y="213"/>
                  </a:lnTo>
                  <a:lnTo>
                    <a:pt x="924" y="204"/>
                  </a:lnTo>
                  <a:lnTo>
                    <a:pt x="1004" y="199"/>
                  </a:lnTo>
                  <a:lnTo>
                    <a:pt x="1580" y="199"/>
                  </a:lnTo>
                  <a:lnTo>
                    <a:pt x="1548" y="185"/>
                  </a:lnTo>
                  <a:lnTo>
                    <a:pt x="1478" y="159"/>
                  </a:lnTo>
                  <a:lnTo>
                    <a:pt x="1406" y="137"/>
                  </a:lnTo>
                  <a:lnTo>
                    <a:pt x="1332" y="120"/>
                  </a:lnTo>
                  <a:lnTo>
                    <a:pt x="1256" y="107"/>
                  </a:lnTo>
                  <a:lnTo>
                    <a:pt x="1180" y="98"/>
                  </a:lnTo>
                  <a:lnTo>
                    <a:pt x="1103" y="93"/>
                  </a:lnTo>
                  <a:lnTo>
                    <a:pt x="1027" y="92"/>
                  </a:lnTo>
                  <a:close/>
                  <a:moveTo>
                    <a:pt x="1465" y="61"/>
                  </a:moveTo>
                  <a:lnTo>
                    <a:pt x="1062" y="61"/>
                  </a:lnTo>
                  <a:lnTo>
                    <a:pt x="1145" y="62"/>
                  </a:lnTo>
                  <a:lnTo>
                    <a:pt x="1227" y="67"/>
                  </a:lnTo>
                  <a:lnTo>
                    <a:pt x="1308" y="76"/>
                  </a:lnTo>
                  <a:lnTo>
                    <a:pt x="1388" y="88"/>
                  </a:lnTo>
                  <a:lnTo>
                    <a:pt x="1467" y="104"/>
                  </a:lnTo>
                  <a:lnTo>
                    <a:pt x="1469" y="96"/>
                  </a:lnTo>
                  <a:lnTo>
                    <a:pt x="1469" y="79"/>
                  </a:lnTo>
                  <a:lnTo>
                    <a:pt x="1465" y="6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endParaRPr>
            </a:p>
          </p:txBody>
        </p:sp>
      </p:grpSp>
      <p:sp>
        <p:nvSpPr>
          <p:cNvPr id="11" name="AutoShape 27"/>
          <p:cNvSpPr>
            <a:spLocks/>
          </p:cNvSpPr>
          <p:nvPr/>
        </p:nvSpPr>
        <p:spPr bwMode="auto">
          <a:xfrm rot="405105">
            <a:off x="5647677" y="3777145"/>
            <a:ext cx="1060843" cy="904892"/>
          </a:xfrm>
          <a:custGeom>
            <a:avLst/>
            <a:gdLst>
              <a:gd name="T0" fmla="+- 0 5827 5771"/>
              <a:gd name="T1" fmla="*/ T0 w 1986"/>
              <a:gd name="T2" fmla="+- 0 1336 267"/>
              <a:gd name="T3" fmla="*/ 1336 h 1570"/>
              <a:gd name="T4" fmla="+- 0 5946 5771"/>
              <a:gd name="T5" fmla="*/ T4 w 1986"/>
              <a:gd name="T6" fmla="+- 0 1542 267"/>
              <a:gd name="T7" fmla="*/ 1542 h 1570"/>
              <a:gd name="T8" fmla="+- 0 6186 5771"/>
              <a:gd name="T9" fmla="*/ T8 w 1986"/>
              <a:gd name="T10" fmla="+- 0 1720 267"/>
              <a:gd name="T11" fmla="*/ 1720 h 1570"/>
              <a:gd name="T12" fmla="+- 0 6487 5771"/>
              <a:gd name="T13" fmla="*/ T12 w 1986"/>
              <a:gd name="T14" fmla="+- 0 1815 267"/>
              <a:gd name="T15" fmla="*/ 1815 h 1570"/>
              <a:gd name="T16" fmla="+- 0 6806 5771"/>
              <a:gd name="T17" fmla="*/ T16 w 1986"/>
              <a:gd name="T18" fmla="+- 0 1835 267"/>
              <a:gd name="T19" fmla="*/ 1835 h 1570"/>
              <a:gd name="T20" fmla="+- 0 7130 5771"/>
              <a:gd name="T21" fmla="*/ T20 w 1986"/>
              <a:gd name="T22" fmla="+- 0 1781 267"/>
              <a:gd name="T23" fmla="*/ 1781 h 1570"/>
              <a:gd name="T24" fmla="+- 0 6625 5771"/>
              <a:gd name="T25" fmla="*/ T24 w 1986"/>
              <a:gd name="T26" fmla="+- 0 1730 267"/>
              <a:gd name="T27" fmla="*/ 1730 h 1570"/>
              <a:gd name="T28" fmla="+- 0 6324 5771"/>
              <a:gd name="T29" fmla="*/ T28 w 1986"/>
              <a:gd name="T30" fmla="+- 0 1679 267"/>
              <a:gd name="T31" fmla="*/ 1679 h 1570"/>
              <a:gd name="T32" fmla="+- 0 6057 5771"/>
              <a:gd name="T33" fmla="*/ T32 w 1986"/>
              <a:gd name="T34" fmla="+- 0 1554 267"/>
              <a:gd name="T35" fmla="*/ 1554 h 1570"/>
              <a:gd name="T36" fmla="+- 0 5868 5771"/>
              <a:gd name="T37" fmla="*/ T36 w 1986"/>
              <a:gd name="T38" fmla="+- 0 1347 267"/>
              <a:gd name="T39" fmla="*/ 1347 h 1570"/>
              <a:gd name="T40" fmla="+- 0 6855 5771"/>
              <a:gd name="T41" fmla="*/ T40 w 1986"/>
              <a:gd name="T42" fmla="+- 0 466 267"/>
              <a:gd name="T43" fmla="*/ 466 h 1570"/>
              <a:gd name="T44" fmla="+- 0 7170 5771"/>
              <a:gd name="T45" fmla="*/ T44 w 1986"/>
              <a:gd name="T46" fmla="+- 0 508 267"/>
              <a:gd name="T47" fmla="*/ 508 h 1570"/>
              <a:gd name="T48" fmla="+- 0 7459 5771"/>
              <a:gd name="T49" fmla="*/ T48 w 1986"/>
              <a:gd name="T50" fmla="+- 0 621 267"/>
              <a:gd name="T51" fmla="*/ 621 h 1570"/>
              <a:gd name="T52" fmla="+- 0 7676 5771"/>
              <a:gd name="T53" fmla="*/ T52 w 1986"/>
              <a:gd name="T54" fmla="+- 0 824 267"/>
              <a:gd name="T55" fmla="*/ 824 h 1570"/>
              <a:gd name="T56" fmla="+- 0 7692 5771"/>
              <a:gd name="T57" fmla="*/ T56 w 1986"/>
              <a:gd name="T58" fmla="+- 0 1147 267"/>
              <a:gd name="T59" fmla="*/ 1147 h 1570"/>
              <a:gd name="T60" fmla="+- 0 7515 5771"/>
              <a:gd name="T61" fmla="*/ T60 w 1986"/>
              <a:gd name="T62" fmla="+- 0 1427 267"/>
              <a:gd name="T63" fmla="*/ 1427 h 1570"/>
              <a:gd name="T64" fmla="+- 0 7245 5771"/>
              <a:gd name="T65" fmla="*/ T64 w 1986"/>
              <a:gd name="T66" fmla="+- 0 1622 267"/>
              <a:gd name="T67" fmla="*/ 1622 h 1570"/>
              <a:gd name="T68" fmla="+- 0 6935 5771"/>
              <a:gd name="T69" fmla="*/ T68 w 1986"/>
              <a:gd name="T70" fmla="+- 0 1714 267"/>
              <a:gd name="T71" fmla="*/ 1714 h 1570"/>
              <a:gd name="T72" fmla="+- 0 7257 5771"/>
              <a:gd name="T73" fmla="*/ T72 w 1986"/>
              <a:gd name="T74" fmla="+- 0 1732 267"/>
              <a:gd name="T75" fmla="*/ 1732 h 1570"/>
              <a:gd name="T76" fmla="+- 0 7491 5771"/>
              <a:gd name="T77" fmla="*/ T76 w 1986"/>
              <a:gd name="T78" fmla="+- 0 1580 267"/>
              <a:gd name="T79" fmla="*/ 1580 h 1570"/>
              <a:gd name="T80" fmla="+- 0 7687 5771"/>
              <a:gd name="T81" fmla="*/ T80 w 1986"/>
              <a:gd name="T82" fmla="+- 0 1330 267"/>
              <a:gd name="T83" fmla="*/ 1330 h 1570"/>
              <a:gd name="T84" fmla="+- 0 7757 5771"/>
              <a:gd name="T85" fmla="*/ T84 w 1986"/>
              <a:gd name="T86" fmla="+- 0 1054 267"/>
              <a:gd name="T87" fmla="*/ 1054 h 1570"/>
              <a:gd name="T88" fmla="+- 0 7700 5771"/>
              <a:gd name="T89" fmla="*/ T88 w 1986"/>
              <a:gd name="T90" fmla="+- 0 782 267"/>
              <a:gd name="T91" fmla="*/ 782 h 1570"/>
              <a:gd name="T92" fmla="+- 0 7510 5771"/>
              <a:gd name="T93" fmla="*/ T92 w 1986"/>
              <a:gd name="T94" fmla="+- 0 557 267"/>
              <a:gd name="T95" fmla="*/ 557 h 1570"/>
              <a:gd name="T96" fmla="+- 0 6839 5771"/>
              <a:gd name="T97" fmla="*/ T96 w 1986"/>
              <a:gd name="T98" fmla="+- 0 267 267"/>
              <a:gd name="T99" fmla="*/ 267 h 1570"/>
              <a:gd name="T100" fmla="+- 0 6525 5771"/>
              <a:gd name="T101" fmla="*/ T100 w 1986"/>
              <a:gd name="T102" fmla="+- 0 292 267"/>
              <a:gd name="T103" fmla="*/ 292 h 1570"/>
              <a:gd name="T104" fmla="+- 0 6232 5771"/>
              <a:gd name="T105" fmla="*/ T104 w 1986"/>
              <a:gd name="T106" fmla="+- 0 389 267"/>
              <a:gd name="T107" fmla="*/ 389 h 1570"/>
              <a:gd name="T108" fmla="+- 0 5988 5771"/>
              <a:gd name="T109" fmla="*/ T108 w 1986"/>
              <a:gd name="T110" fmla="+- 0 574 267"/>
              <a:gd name="T111" fmla="*/ 574 h 1570"/>
              <a:gd name="T112" fmla="+- 0 5839 5771"/>
              <a:gd name="T113" fmla="*/ T112 w 1986"/>
              <a:gd name="T114" fmla="+- 0 835 267"/>
              <a:gd name="T115" fmla="*/ 835 h 1570"/>
              <a:gd name="T116" fmla="+- 0 5771 5771"/>
              <a:gd name="T117" fmla="*/ T116 w 1986"/>
              <a:gd name="T118" fmla="+- 0 1115 267"/>
              <a:gd name="T119" fmla="*/ 1115 h 1570"/>
              <a:gd name="T120" fmla="+- 0 5794 5771"/>
              <a:gd name="T121" fmla="*/ T120 w 1986"/>
              <a:gd name="T122" fmla="+- 0 1338 267"/>
              <a:gd name="T123" fmla="*/ 1338 h 1570"/>
              <a:gd name="T124" fmla="+- 0 5812 5771"/>
              <a:gd name="T125" fmla="*/ T124 w 1986"/>
              <a:gd name="T126" fmla="+- 0 1330 267"/>
              <a:gd name="T127" fmla="*/ 1330 h 1570"/>
              <a:gd name="T128" fmla="+- 0 5803 5771"/>
              <a:gd name="T129" fmla="*/ T128 w 1986"/>
              <a:gd name="T130" fmla="+- 0 1251 267"/>
              <a:gd name="T131" fmla="*/ 1251 h 1570"/>
              <a:gd name="T132" fmla="+- 0 5826 5771"/>
              <a:gd name="T133" fmla="*/ T132 w 1986"/>
              <a:gd name="T134" fmla="+- 0 1069 267"/>
              <a:gd name="T135" fmla="*/ 1069 h 1570"/>
              <a:gd name="T136" fmla="+- 0 5879 5771"/>
              <a:gd name="T137" fmla="*/ T136 w 1986"/>
              <a:gd name="T138" fmla="+- 0 913 267"/>
              <a:gd name="T139" fmla="*/ 913 h 1570"/>
              <a:gd name="T140" fmla="+- 0 6044 5771"/>
              <a:gd name="T141" fmla="*/ T140 w 1986"/>
              <a:gd name="T142" fmla="+- 0 717 267"/>
              <a:gd name="T143" fmla="*/ 717 h 1570"/>
              <a:gd name="T144" fmla="+- 0 6311 5771"/>
              <a:gd name="T145" fmla="*/ T144 w 1986"/>
              <a:gd name="T146" fmla="+- 0 561 267"/>
              <a:gd name="T147" fmla="*/ 561 h 1570"/>
              <a:gd name="T148" fmla="+- 0 6198 5771"/>
              <a:gd name="T149" fmla="*/ T148 w 1986"/>
              <a:gd name="T150" fmla="+- 0 496 267"/>
              <a:gd name="T151" fmla="*/ 496 h 1570"/>
              <a:gd name="T152" fmla="+- 0 6283 5771"/>
              <a:gd name="T153" fmla="*/ T152 w 1986"/>
              <a:gd name="T154" fmla="+- 0 449 267"/>
              <a:gd name="T155" fmla="*/ 449 h 1570"/>
              <a:gd name="T156" fmla="+- 0 6589 5771"/>
              <a:gd name="T157" fmla="*/ T156 w 1986"/>
              <a:gd name="T158" fmla="+- 0 351 267"/>
              <a:gd name="T159" fmla="*/ 351 h 1570"/>
              <a:gd name="T160" fmla="+- 0 7236 5771"/>
              <a:gd name="T161" fmla="*/ T160 w 1986"/>
              <a:gd name="T162" fmla="+- 0 328 267"/>
              <a:gd name="T163" fmla="*/ 328 h 1570"/>
              <a:gd name="T164" fmla="+- 0 6998 5771"/>
              <a:gd name="T165" fmla="*/ T164 w 1986"/>
              <a:gd name="T166" fmla="+- 0 278 267"/>
              <a:gd name="T167" fmla="*/ 278 h 1570"/>
              <a:gd name="T168" fmla="+- 0 6722 5771"/>
              <a:gd name="T169" fmla="*/ T168 w 1986"/>
              <a:gd name="T170" fmla="+- 0 362 267"/>
              <a:gd name="T171" fmla="*/ 362 h 1570"/>
              <a:gd name="T172" fmla="+- 0 6422 5771"/>
              <a:gd name="T173" fmla="*/ T172 w 1986"/>
              <a:gd name="T174" fmla="+- 0 410 267"/>
              <a:gd name="T175" fmla="*/ 410 h 1570"/>
              <a:gd name="T176" fmla="+- 0 6526 5771"/>
              <a:gd name="T177" fmla="*/ T176 w 1986"/>
              <a:gd name="T178" fmla="+- 0 496 267"/>
              <a:gd name="T179" fmla="*/ 496 h 1570"/>
              <a:gd name="T180" fmla="+- 0 6775 5771"/>
              <a:gd name="T181" fmla="*/ T180 w 1986"/>
              <a:gd name="T182" fmla="+- 0 466 267"/>
              <a:gd name="T183" fmla="*/ 466 h 1570"/>
              <a:gd name="T184" fmla="+- 0 7177 5771"/>
              <a:gd name="T185" fmla="*/ T184 w 1986"/>
              <a:gd name="T186" fmla="+- 0 404 267"/>
              <a:gd name="T187" fmla="*/ 404 h 1570"/>
              <a:gd name="T188" fmla="+- 0 6874 5771"/>
              <a:gd name="T189" fmla="*/ T188 w 1986"/>
              <a:gd name="T190" fmla="+- 0 360 267"/>
              <a:gd name="T191" fmla="*/ 360 h 1570"/>
              <a:gd name="T192" fmla="+- 0 6916 5771"/>
              <a:gd name="T193" fmla="*/ T192 w 1986"/>
              <a:gd name="T194" fmla="+- 0 329 267"/>
              <a:gd name="T195" fmla="*/ 329 h 1570"/>
              <a:gd name="T196" fmla="+- 0 7238 5771"/>
              <a:gd name="T197" fmla="*/ T196 w 1986"/>
              <a:gd name="T198" fmla="+- 0 371 267"/>
              <a:gd name="T199" fmla="*/ 371 h 1570"/>
              <a:gd name="T200" fmla="+- 0 7236 5771"/>
              <a:gd name="T201" fmla="*/ T200 w 1986"/>
              <a:gd name="T202" fmla="+- 0 328 267"/>
              <a:gd name="T203" fmla="*/ 328 h 157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Lst>
            <a:rect l="0" t="0" r="r" b="b"/>
            <a:pathLst>
              <a:path w="1986" h="1570">
                <a:moveTo>
                  <a:pt x="63" y="984"/>
                </a:moveTo>
                <a:lnTo>
                  <a:pt x="32" y="984"/>
                </a:lnTo>
                <a:lnTo>
                  <a:pt x="43" y="1027"/>
                </a:lnTo>
                <a:lnTo>
                  <a:pt x="56" y="1069"/>
                </a:lnTo>
                <a:lnTo>
                  <a:pt x="72" y="1111"/>
                </a:lnTo>
                <a:lnTo>
                  <a:pt x="91" y="1151"/>
                </a:lnTo>
                <a:lnTo>
                  <a:pt x="129" y="1216"/>
                </a:lnTo>
                <a:lnTo>
                  <a:pt x="175" y="1275"/>
                </a:lnTo>
                <a:lnTo>
                  <a:pt x="227" y="1328"/>
                </a:lnTo>
                <a:lnTo>
                  <a:pt x="285" y="1375"/>
                </a:lnTo>
                <a:lnTo>
                  <a:pt x="348" y="1417"/>
                </a:lnTo>
                <a:lnTo>
                  <a:pt x="415" y="1453"/>
                </a:lnTo>
                <a:lnTo>
                  <a:pt x="487" y="1485"/>
                </a:lnTo>
                <a:lnTo>
                  <a:pt x="561" y="1511"/>
                </a:lnTo>
                <a:lnTo>
                  <a:pt x="638" y="1532"/>
                </a:lnTo>
                <a:lnTo>
                  <a:pt x="716" y="1548"/>
                </a:lnTo>
                <a:lnTo>
                  <a:pt x="795" y="1560"/>
                </a:lnTo>
                <a:lnTo>
                  <a:pt x="874" y="1567"/>
                </a:lnTo>
                <a:lnTo>
                  <a:pt x="953" y="1570"/>
                </a:lnTo>
                <a:lnTo>
                  <a:pt x="1035" y="1568"/>
                </a:lnTo>
                <a:lnTo>
                  <a:pt x="1117" y="1562"/>
                </a:lnTo>
                <a:lnTo>
                  <a:pt x="1199" y="1551"/>
                </a:lnTo>
                <a:lnTo>
                  <a:pt x="1280" y="1535"/>
                </a:lnTo>
                <a:lnTo>
                  <a:pt x="1359" y="1514"/>
                </a:lnTo>
                <a:lnTo>
                  <a:pt x="1436" y="1487"/>
                </a:lnTo>
                <a:lnTo>
                  <a:pt x="1486" y="1465"/>
                </a:lnTo>
                <a:lnTo>
                  <a:pt x="928" y="1465"/>
                </a:lnTo>
                <a:lnTo>
                  <a:pt x="854" y="1463"/>
                </a:lnTo>
                <a:lnTo>
                  <a:pt x="778" y="1457"/>
                </a:lnTo>
                <a:lnTo>
                  <a:pt x="702" y="1446"/>
                </a:lnTo>
                <a:lnTo>
                  <a:pt x="627" y="1431"/>
                </a:lnTo>
                <a:lnTo>
                  <a:pt x="553" y="1412"/>
                </a:lnTo>
                <a:lnTo>
                  <a:pt x="482" y="1388"/>
                </a:lnTo>
                <a:lnTo>
                  <a:pt x="413" y="1359"/>
                </a:lnTo>
                <a:lnTo>
                  <a:pt x="348" y="1326"/>
                </a:lnTo>
                <a:lnTo>
                  <a:pt x="286" y="1287"/>
                </a:lnTo>
                <a:lnTo>
                  <a:pt x="230" y="1243"/>
                </a:lnTo>
                <a:lnTo>
                  <a:pt x="179" y="1194"/>
                </a:lnTo>
                <a:lnTo>
                  <a:pt x="135" y="1140"/>
                </a:lnTo>
                <a:lnTo>
                  <a:pt x="97" y="1080"/>
                </a:lnTo>
                <a:lnTo>
                  <a:pt x="69" y="1012"/>
                </a:lnTo>
                <a:lnTo>
                  <a:pt x="63" y="984"/>
                </a:lnTo>
                <a:close/>
                <a:moveTo>
                  <a:pt x="1580" y="199"/>
                </a:moveTo>
                <a:lnTo>
                  <a:pt x="1084" y="199"/>
                </a:lnTo>
                <a:lnTo>
                  <a:pt x="1164" y="203"/>
                </a:lnTo>
                <a:lnTo>
                  <a:pt x="1244" y="211"/>
                </a:lnTo>
                <a:lnTo>
                  <a:pt x="1322" y="224"/>
                </a:lnTo>
                <a:lnTo>
                  <a:pt x="1399" y="241"/>
                </a:lnTo>
                <a:lnTo>
                  <a:pt x="1474" y="262"/>
                </a:lnTo>
                <a:lnTo>
                  <a:pt x="1547" y="288"/>
                </a:lnTo>
                <a:lnTo>
                  <a:pt x="1619" y="318"/>
                </a:lnTo>
                <a:lnTo>
                  <a:pt x="1688" y="354"/>
                </a:lnTo>
                <a:lnTo>
                  <a:pt x="1753" y="396"/>
                </a:lnTo>
                <a:lnTo>
                  <a:pt x="1811" y="443"/>
                </a:lnTo>
                <a:lnTo>
                  <a:pt x="1863" y="497"/>
                </a:lnTo>
                <a:lnTo>
                  <a:pt x="1905" y="557"/>
                </a:lnTo>
                <a:lnTo>
                  <a:pt x="1938" y="635"/>
                </a:lnTo>
                <a:lnTo>
                  <a:pt x="1949" y="716"/>
                </a:lnTo>
                <a:lnTo>
                  <a:pt x="1942" y="799"/>
                </a:lnTo>
                <a:lnTo>
                  <a:pt x="1921" y="880"/>
                </a:lnTo>
                <a:lnTo>
                  <a:pt x="1888" y="958"/>
                </a:lnTo>
                <a:lnTo>
                  <a:pt x="1848" y="1029"/>
                </a:lnTo>
                <a:lnTo>
                  <a:pt x="1800" y="1097"/>
                </a:lnTo>
                <a:lnTo>
                  <a:pt x="1744" y="1160"/>
                </a:lnTo>
                <a:lnTo>
                  <a:pt x="1683" y="1218"/>
                </a:lnTo>
                <a:lnTo>
                  <a:pt x="1616" y="1271"/>
                </a:lnTo>
                <a:lnTo>
                  <a:pt x="1544" y="1318"/>
                </a:lnTo>
                <a:lnTo>
                  <a:pt x="1474" y="1355"/>
                </a:lnTo>
                <a:lnTo>
                  <a:pt x="1400" y="1386"/>
                </a:lnTo>
                <a:lnTo>
                  <a:pt x="1323" y="1412"/>
                </a:lnTo>
                <a:lnTo>
                  <a:pt x="1245" y="1432"/>
                </a:lnTo>
                <a:lnTo>
                  <a:pt x="1164" y="1447"/>
                </a:lnTo>
                <a:lnTo>
                  <a:pt x="1083" y="1457"/>
                </a:lnTo>
                <a:lnTo>
                  <a:pt x="1002" y="1463"/>
                </a:lnTo>
                <a:lnTo>
                  <a:pt x="928" y="1465"/>
                </a:lnTo>
                <a:lnTo>
                  <a:pt x="1486" y="1465"/>
                </a:lnTo>
                <a:lnTo>
                  <a:pt x="1510" y="1455"/>
                </a:lnTo>
                <a:lnTo>
                  <a:pt x="1584" y="1414"/>
                </a:lnTo>
                <a:lnTo>
                  <a:pt x="1655" y="1366"/>
                </a:lnTo>
                <a:lnTo>
                  <a:pt x="1720" y="1313"/>
                </a:lnTo>
                <a:lnTo>
                  <a:pt x="1779" y="1255"/>
                </a:lnTo>
                <a:lnTo>
                  <a:pt x="1833" y="1193"/>
                </a:lnTo>
                <a:lnTo>
                  <a:pt x="1880" y="1127"/>
                </a:lnTo>
                <a:lnTo>
                  <a:pt x="1916" y="1063"/>
                </a:lnTo>
                <a:lnTo>
                  <a:pt x="1945" y="996"/>
                </a:lnTo>
                <a:lnTo>
                  <a:pt x="1966" y="927"/>
                </a:lnTo>
                <a:lnTo>
                  <a:pt x="1980" y="858"/>
                </a:lnTo>
                <a:lnTo>
                  <a:pt x="1986" y="787"/>
                </a:lnTo>
                <a:lnTo>
                  <a:pt x="1983" y="717"/>
                </a:lnTo>
                <a:lnTo>
                  <a:pt x="1973" y="648"/>
                </a:lnTo>
                <a:lnTo>
                  <a:pt x="1955" y="580"/>
                </a:lnTo>
                <a:lnTo>
                  <a:pt x="1929" y="515"/>
                </a:lnTo>
                <a:lnTo>
                  <a:pt x="1894" y="453"/>
                </a:lnTo>
                <a:lnTo>
                  <a:pt x="1851" y="394"/>
                </a:lnTo>
                <a:lnTo>
                  <a:pt x="1799" y="339"/>
                </a:lnTo>
                <a:lnTo>
                  <a:pt x="1739" y="290"/>
                </a:lnTo>
                <a:lnTo>
                  <a:pt x="1679" y="250"/>
                </a:lnTo>
                <a:lnTo>
                  <a:pt x="1615" y="215"/>
                </a:lnTo>
                <a:lnTo>
                  <a:pt x="1580" y="199"/>
                </a:lnTo>
                <a:close/>
                <a:moveTo>
                  <a:pt x="1068" y="0"/>
                </a:moveTo>
                <a:lnTo>
                  <a:pt x="989" y="0"/>
                </a:lnTo>
                <a:lnTo>
                  <a:pt x="910" y="4"/>
                </a:lnTo>
                <a:lnTo>
                  <a:pt x="831" y="12"/>
                </a:lnTo>
                <a:lnTo>
                  <a:pt x="754" y="25"/>
                </a:lnTo>
                <a:lnTo>
                  <a:pt x="677" y="42"/>
                </a:lnTo>
                <a:lnTo>
                  <a:pt x="603" y="64"/>
                </a:lnTo>
                <a:lnTo>
                  <a:pt x="531" y="90"/>
                </a:lnTo>
                <a:lnTo>
                  <a:pt x="461" y="122"/>
                </a:lnTo>
                <a:lnTo>
                  <a:pt x="394" y="159"/>
                </a:lnTo>
                <a:lnTo>
                  <a:pt x="331" y="202"/>
                </a:lnTo>
                <a:lnTo>
                  <a:pt x="271" y="252"/>
                </a:lnTo>
                <a:lnTo>
                  <a:pt x="217" y="307"/>
                </a:lnTo>
                <a:lnTo>
                  <a:pt x="170" y="367"/>
                </a:lnTo>
                <a:lnTo>
                  <a:pt x="130" y="431"/>
                </a:lnTo>
                <a:lnTo>
                  <a:pt x="96" y="498"/>
                </a:lnTo>
                <a:lnTo>
                  <a:pt x="68" y="568"/>
                </a:lnTo>
                <a:lnTo>
                  <a:pt x="39" y="635"/>
                </a:lnTo>
                <a:lnTo>
                  <a:pt x="18" y="705"/>
                </a:lnTo>
                <a:lnTo>
                  <a:pt x="5" y="776"/>
                </a:lnTo>
                <a:lnTo>
                  <a:pt x="0" y="848"/>
                </a:lnTo>
                <a:lnTo>
                  <a:pt x="1" y="921"/>
                </a:lnTo>
                <a:lnTo>
                  <a:pt x="9" y="994"/>
                </a:lnTo>
                <a:lnTo>
                  <a:pt x="22" y="1066"/>
                </a:lnTo>
                <a:lnTo>
                  <a:pt x="23" y="1071"/>
                </a:lnTo>
                <a:lnTo>
                  <a:pt x="28" y="1099"/>
                </a:lnTo>
                <a:lnTo>
                  <a:pt x="48" y="1096"/>
                </a:lnTo>
                <a:lnTo>
                  <a:pt x="42" y="1068"/>
                </a:lnTo>
                <a:lnTo>
                  <a:pt x="41" y="1063"/>
                </a:lnTo>
                <a:lnTo>
                  <a:pt x="38" y="1043"/>
                </a:lnTo>
                <a:lnTo>
                  <a:pt x="36" y="1023"/>
                </a:lnTo>
                <a:lnTo>
                  <a:pt x="34" y="1004"/>
                </a:lnTo>
                <a:lnTo>
                  <a:pt x="32" y="984"/>
                </a:lnTo>
                <a:lnTo>
                  <a:pt x="63" y="984"/>
                </a:lnTo>
                <a:lnTo>
                  <a:pt x="53" y="943"/>
                </a:lnTo>
                <a:lnTo>
                  <a:pt x="49" y="873"/>
                </a:lnTo>
                <a:lnTo>
                  <a:pt x="55" y="802"/>
                </a:lnTo>
                <a:lnTo>
                  <a:pt x="69" y="731"/>
                </a:lnTo>
                <a:lnTo>
                  <a:pt x="80" y="702"/>
                </a:lnTo>
                <a:lnTo>
                  <a:pt x="93" y="674"/>
                </a:lnTo>
                <a:lnTo>
                  <a:pt x="108" y="646"/>
                </a:lnTo>
                <a:lnTo>
                  <a:pt x="124" y="619"/>
                </a:lnTo>
                <a:lnTo>
                  <a:pt x="167" y="558"/>
                </a:lnTo>
                <a:lnTo>
                  <a:pt x="217" y="502"/>
                </a:lnTo>
                <a:lnTo>
                  <a:pt x="273" y="450"/>
                </a:lnTo>
                <a:lnTo>
                  <a:pt x="335" y="404"/>
                </a:lnTo>
                <a:lnTo>
                  <a:pt x="400" y="362"/>
                </a:lnTo>
                <a:lnTo>
                  <a:pt x="469" y="325"/>
                </a:lnTo>
                <a:lnTo>
                  <a:pt x="540" y="294"/>
                </a:lnTo>
                <a:lnTo>
                  <a:pt x="614" y="267"/>
                </a:lnTo>
                <a:lnTo>
                  <a:pt x="689" y="244"/>
                </a:lnTo>
                <a:lnTo>
                  <a:pt x="755" y="229"/>
                </a:lnTo>
                <a:lnTo>
                  <a:pt x="427" y="229"/>
                </a:lnTo>
                <a:lnTo>
                  <a:pt x="448" y="217"/>
                </a:lnTo>
                <a:lnTo>
                  <a:pt x="468" y="205"/>
                </a:lnTo>
                <a:lnTo>
                  <a:pt x="490" y="193"/>
                </a:lnTo>
                <a:lnTo>
                  <a:pt x="512" y="182"/>
                </a:lnTo>
                <a:lnTo>
                  <a:pt x="585" y="150"/>
                </a:lnTo>
                <a:lnTo>
                  <a:pt x="660" y="123"/>
                </a:lnTo>
                <a:lnTo>
                  <a:pt x="738" y="101"/>
                </a:lnTo>
                <a:lnTo>
                  <a:pt x="818" y="84"/>
                </a:lnTo>
                <a:lnTo>
                  <a:pt x="898" y="72"/>
                </a:lnTo>
                <a:lnTo>
                  <a:pt x="980" y="64"/>
                </a:lnTo>
                <a:lnTo>
                  <a:pt x="1062" y="61"/>
                </a:lnTo>
                <a:lnTo>
                  <a:pt x="1465" y="61"/>
                </a:lnTo>
                <a:lnTo>
                  <a:pt x="1456" y="51"/>
                </a:lnTo>
                <a:lnTo>
                  <a:pt x="1381" y="35"/>
                </a:lnTo>
                <a:lnTo>
                  <a:pt x="1305" y="21"/>
                </a:lnTo>
                <a:lnTo>
                  <a:pt x="1227" y="11"/>
                </a:lnTo>
                <a:lnTo>
                  <a:pt x="1148" y="4"/>
                </a:lnTo>
                <a:lnTo>
                  <a:pt x="1068" y="0"/>
                </a:lnTo>
                <a:close/>
                <a:moveTo>
                  <a:pt x="1027" y="92"/>
                </a:moveTo>
                <a:lnTo>
                  <a:pt x="951" y="95"/>
                </a:lnTo>
                <a:lnTo>
                  <a:pt x="875" y="101"/>
                </a:lnTo>
                <a:lnTo>
                  <a:pt x="801" y="111"/>
                </a:lnTo>
                <a:lnTo>
                  <a:pt x="729" y="124"/>
                </a:lnTo>
                <a:lnTo>
                  <a:pt x="651" y="143"/>
                </a:lnTo>
                <a:lnTo>
                  <a:pt x="574" y="167"/>
                </a:lnTo>
                <a:lnTo>
                  <a:pt x="499" y="196"/>
                </a:lnTo>
                <a:lnTo>
                  <a:pt x="427" y="229"/>
                </a:lnTo>
                <a:lnTo>
                  <a:pt x="755" y="229"/>
                </a:lnTo>
                <a:lnTo>
                  <a:pt x="766" y="227"/>
                </a:lnTo>
                <a:lnTo>
                  <a:pt x="845" y="213"/>
                </a:lnTo>
                <a:lnTo>
                  <a:pt x="924" y="204"/>
                </a:lnTo>
                <a:lnTo>
                  <a:pt x="1004" y="199"/>
                </a:lnTo>
                <a:lnTo>
                  <a:pt x="1580" y="199"/>
                </a:lnTo>
                <a:lnTo>
                  <a:pt x="1548" y="185"/>
                </a:lnTo>
                <a:lnTo>
                  <a:pt x="1478" y="159"/>
                </a:lnTo>
                <a:lnTo>
                  <a:pt x="1406" y="137"/>
                </a:lnTo>
                <a:lnTo>
                  <a:pt x="1332" y="120"/>
                </a:lnTo>
                <a:lnTo>
                  <a:pt x="1256" y="107"/>
                </a:lnTo>
                <a:lnTo>
                  <a:pt x="1180" y="98"/>
                </a:lnTo>
                <a:lnTo>
                  <a:pt x="1103" y="93"/>
                </a:lnTo>
                <a:lnTo>
                  <a:pt x="1027" y="92"/>
                </a:lnTo>
                <a:close/>
                <a:moveTo>
                  <a:pt x="1465" y="61"/>
                </a:moveTo>
                <a:lnTo>
                  <a:pt x="1062" y="61"/>
                </a:lnTo>
                <a:lnTo>
                  <a:pt x="1145" y="62"/>
                </a:lnTo>
                <a:lnTo>
                  <a:pt x="1227" y="67"/>
                </a:lnTo>
                <a:lnTo>
                  <a:pt x="1308" y="76"/>
                </a:lnTo>
                <a:lnTo>
                  <a:pt x="1388" y="88"/>
                </a:lnTo>
                <a:lnTo>
                  <a:pt x="1467" y="104"/>
                </a:lnTo>
                <a:lnTo>
                  <a:pt x="1469" y="96"/>
                </a:lnTo>
                <a:lnTo>
                  <a:pt x="1469" y="79"/>
                </a:lnTo>
                <a:lnTo>
                  <a:pt x="1465" y="6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endParaRPr>
          </a:p>
        </p:txBody>
      </p:sp>
      <p:sp>
        <p:nvSpPr>
          <p:cNvPr id="12" name="AutoShape 27"/>
          <p:cNvSpPr>
            <a:spLocks/>
          </p:cNvSpPr>
          <p:nvPr/>
        </p:nvSpPr>
        <p:spPr bwMode="auto">
          <a:xfrm rot="405105">
            <a:off x="9185578" y="2753807"/>
            <a:ext cx="1060843" cy="904892"/>
          </a:xfrm>
          <a:custGeom>
            <a:avLst/>
            <a:gdLst>
              <a:gd name="T0" fmla="+- 0 5827 5771"/>
              <a:gd name="T1" fmla="*/ T0 w 1986"/>
              <a:gd name="T2" fmla="+- 0 1336 267"/>
              <a:gd name="T3" fmla="*/ 1336 h 1570"/>
              <a:gd name="T4" fmla="+- 0 5946 5771"/>
              <a:gd name="T5" fmla="*/ T4 w 1986"/>
              <a:gd name="T6" fmla="+- 0 1542 267"/>
              <a:gd name="T7" fmla="*/ 1542 h 1570"/>
              <a:gd name="T8" fmla="+- 0 6186 5771"/>
              <a:gd name="T9" fmla="*/ T8 w 1986"/>
              <a:gd name="T10" fmla="+- 0 1720 267"/>
              <a:gd name="T11" fmla="*/ 1720 h 1570"/>
              <a:gd name="T12" fmla="+- 0 6487 5771"/>
              <a:gd name="T13" fmla="*/ T12 w 1986"/>
              <a:gd name="T14" fmla="+- 0 1815 267"/>
              <a:gd name="T15" fmla="*/ 1815 h 1570"/>
              <a:gd name="T16" fmla="+- 0 6806 5771"/>
              <a:gd name="T17" fmla="*/ T16 w 1986"/>
              <a:gd name="T18" fmla="+- 0 1835 267"/>
              <a:gd name="T19" fmla="*/ 1835 h 1570"/>
              <a:gd name="T20" fmla="+- 0 7130 5771"/>
              <a:gd name="T21" fmla="*/ T20 w 1986"/>
              <a:gd name="T22" fmla="+- 0 1781 267"/>
              <a:gd name="T23" fmla="*/ 1781 h 1570"/>
              <a:gd name="T24" fmla="+- 0 6625 5771"/>
              <a:gd name="T25" fmla="*/ T24 w 1986"/>
              <a:gd name="T26" fmla="+- 0 1730 267"/>
              <a:gd name="T27" fmla="*/ 1730 h 1570"/>
              <a:gd name="T28" fmla="+- 0 6324 5771"/>
              <a:gd name="T29" fmla="*/ T28 w 1986"/>
              <a:gd name="T30" fmla="+- 0 1679 267"/>
              <a:gd name="T31" fmla="*/ 1679 h 1570"/>
              <a:gd name="T32" fmla="+- 0 6057 5771"/>
              <a:gd name="T33" fmla="*/ T32 w 1986"/>
              <a:gd name="T34" fmla="+- 0 1554 267"/>
              <a:gd name="T35" fmla="*/ 1554 h 1570"/>
              <a:gd name="T36" fmla="+- 0 5868 5771"/>
              <a:gd name="T37" fmla="*/ T36 w 1986"/>
              <a:gd name="T38" fmla="+- 0 1347 267"/>
              <a:gd name="T39" fmla="*/ 1347 h 1570"/>
              <a:gd name="T40" fmla="+- 0 6855 5771"/>
              <a:gd name="T41" fmla="*/ T40 w 1986"/>
              <a:gd name="T42" fmla="+- 0 466 267"/>
              <a:gd name="T43" fmla="*/ 466 h 1570"/>
              <a:gd name="T44" fmla="+- 0 7170 5771"/>
              <a:gd name="T45" fmla="*/ T44 w 1986"/>
              <a:gd name="T46" fmla="+- 0 508 267"/>
              <a:gd name="T47" fmla="*/ 508 h 1570"/>
              <a:gd name="T48" fmla="+- 0 7459 5771"/>
              <a:gd name="T49" fmla="*/ T48 w 1986"/>
              <a:gd name="T50" fmla="+- 0 621 267"/>
              <a:gd name="T51" fmla="*/ 621 h 1570"/>
              <a:gd name="T52" fmla="+- 0 7676 5771"/>
              <a:gd name="T53" fmla="*/ T52 w 1986"/>
              <a:gd name="T54" fmla="+- 0 824 267"/>
              <a:gd name="T55" fmla="*/ 824 h 1570"/>
              <a:gd name="T56" fmla="+- 0 7692 5771"/>
              <a:gd name="T57" fmla="*/ T56 w 1986"/>
              <a:gd name="T58" fmla="+- 0 1147 267"/>
              <a:gd name="T59" fmla="*/ 1147 h 1570"/>
              <a:gd name="T60" fmla="+- 0 7515 5771"/>
              <a:gd name="T61" fmla="*/ T60 w 1986"/>
              <a:gd name="T62" fmla="+- 0 1427 267"/>
              <a:gd name="T63" fmla="*/ 1427 h 1570"/>
              <a:gd name="T64" fmla="+- 0 7245 5771"/>
              <a:gd name="T65" fmla="*/ T64 w 1986"/>
              <a:gd name="T66" fmla="+- 0 1622 267"/>
              <a:gd name="T67" fmla="*/ 1622 h 1570"/>
              <a:gd name="T68" fmla="+- 0 6935 5771"/>
              <a:gd name="T69" fmla="*/ T68 w 1986"/>
              <a:gd name="T70" fmla="+- 0 1714 267"/>
              <a:gd name="T71" fmla="*/ 1714 h 1570"/>
              <a:gd name="T72" fmla="+- 0 7257 5771"/>
              <a:gd name="T73" fmla="*/ T72 w 1986"/>
              <a:gd name="T74" fmla="+- 0 1732 267"/>
              <a:gd name="T75" fmla="*/ 1732 h 1570"/>
              <a:gd name="T76" fmla="+- 0 7491 5771"/>
              <a:gd name="T77" fmla="*/ T76 w 1986"/>
              <a:gd name="T78" fmla="+- 0 1580 267"/>
              <a:gd name="T79" fmla="*/ 1580 h 1570"/>
              <a:gd name="T80" fmla="+- 0 7687 5771"/>
              <a:gd name="T81" fmla="*/ T80 w 1986"/>
              <a:gd name="T82" fmla="+- 0 1330 267"/>
              <a:gd name="T83" fmla="*/ 1330 h 1570"/>
              <a:gd name="T84" fmla="+- 0 7757 5771"/>
              <a:gd name="T85" fmla="*/ T84 w 1986"/>
              <a:gd name="T86" fmla="+- 0 1054 267"/>
              <a:gd name="T87" fmla="*/ 1054 h 1570"/>
              <a:gd name="T88" fmla="+- 0 7700 5771"/>
              <a:gd name="T89" fmla="*/ T88 w 1986"/>
              <a:gd name="T90" fmla="+- 0 782 267"/>
              <a:gd name="T91" fmla="*/ 782 h 1570"/>
              <a:gd name="T92" fmla="+- 0 7510 5771"/>
              <a:gd name="T93" fmla="*/ T92 w 1986"/>
              <a:gd name="T94" fmla="+- 0 557 267"/>
              <a:gd name="T95" fmla="*/ 557 h 1570"/>
              <a:gd name="T96" fmla="+- 0 6839 5771"/>
              <a:gd name="T97" fmla="*/ T96 w 1986"/>
              <a:gd name="T98" fmla="+- 0 267 267"/>
              <a:gd name="T99" fmla="*/ 267 h 1570"/>
              <a:gd name="T100" fmla="+- 0 6525 5771"/>
              <a:gd name="T101" fmla="*/ T100 w 1986"/>
              <a:gd name="T102" fmla="+- 0 292 267"/>
              <a:gd name="T103" fmla="*/ 292 h 1570"/>
              <a:gd name="T104" fmla="+- 0 6232 5771"/>
              <a:gd name="T105" fmla="*/ T104 w 1986"/>
              <a:gd name="T106" fmla="+- 0 389 267"/>
              <a:gd name="T107" fmla="*/ 389 h 1570"/>
              <a:gd name="T108" fmla="+- 0 5988 5771"/>
              <a:gd name="T109" fmla="*/ T108 w 1986"/>
              <a:gd name="T110" fmla="+- 0 574 267"/>
              <a:gd name="T111" fmla="*/ 574 h 1570"/>
              <a:gd name="T112" fmla="+- 0 5839 5771"/>
              <a:gd name="T113" fmla="*/ T112 w 1986"/>
              <a:gd name="T114" fmla="+- 0 835 267"/>
              <a:gd name="T115" fmla="*/ 835 h 1570"/>
              <a:gd name="T116" fmla="+- 0 5771 5771"/>
              <a:gd name="T117" fmla="*/ T116 w 1986"/>
              <a:gd name="T118" fmla="+- 0 1115 267"/>
              <a:gd name="T119" fmla="*/ 1115 h 1570"/>
              <a:gd name="T120" fmla="+- 0 5794 5771"/>
              <a:gd name="T121" fmla="*/ T120 w 1986"/>
              <a:gd name="T122" fmla="+- 0 1338 267"/>
              <a:gd name="T123" fmla="*/ 1338 h 1570"/>
              <a:gd name="T124" fmla="+- 0 5812 5771"/>
              <a:gd name="T125" fmla="*/ T124 w 1986"/>
              <a:gd name="T126" fmla="+- 0 1330 267"/>
              <a:gd name="T127" fmla="*/ 1330 h 1570"/>
              <a:gd name="T128" fmla="+- 0 5803 5771"/>
              <a:gd name="T129" fmla="*/ T128 w 1986"/>
              <a:gd name="T130" fmla="+- 0 1251 267"/>
              <a:gd name="T131" fmla="*/ 1251 h 1570"/>
              <a:gd name="T132" fmla="+- 0 5826 5771"/>
              <a:gd name="T133" fmla="*/ T132 w 1986"/>
              <a:gd name="T134" fmla="+- 0 1069 267"/>
              <a:gd name="T135" fmla="*/ 1069 h 1570"/>
              <a:gd name="T136" fmla="+- 0 5879 5771"/>
              <a:gd name="T137" fmla="*/ T136 w 1986"/>
              <a:gd name="T138" fmla="+- 0 913 267"/>
              <a:gd name="T139" fmla="*/ 913 h 1570"/>
              <a:gd name="T140" fmla="+- 0 6044 5771"/>
              <a:gd name="T141" fmla="*/ T140 w 1986"/>
              <a:gd name="T142" fmla="+- 0 717 267"/>
              <a:gd name="T143" fmla="*/ 717 h 1570"/>
              <a:gd name="T144" fmla="+- 0 6311 5771"/>
              <a:gd name="T145" fmla="*/ T144 w 1986"/>
              <a:gd name="T146" fmla="+- 0 561 267"/>
              <a:gd name="T147" fmla="*/ 561 h 1570"/>
              <a:gd name="T148" fmla="+- 0 6198 5771"/>
              <a:gd name="T149" fmla="*/ T148 w 1986"/>
              <a:gd name="T150" fmla="+- 0 496 267"/>
              <a:gd name="T151" fmla="*/ 496 h 1570"/>
              <a:gd name="T152" fmla="+- 0 6283 5771"/>
              <a:gd name="T153" fmla="*/ T152 w 1986"/>
              <a:gd name="T154" fmla="+- 0 449 267"/>
              <a:gd name="T155" fmla="*/ 449 h 1570"/>
              <a:gd name="T156" fmla="+- 0 6589 5771"/>
              <a:gd name="T157" fmla="*/ T156 w 1986"/>
              <a:gd name="T158" fmla="+- 0 351 267"/>
              <a:gd name="T159" fmla="*/ 351 h 1570"/>
              <a:gd name="T160" fmla="+- 0 7236 5771"/>
              <a:gd name="T161" fmla="*/ T160 w 1986"/>
              <a:gd name="T162" fmla="+- 0 328 267"/>
              <a:gd name="T163" fmla="*/ 328 h 1570"/>
              <a:gd name="T164" fmla="+- 0 6998 5771"/>
              <a:gd name="T165" fmla="*/ T164 w 1986"/>
              <a:gd name="T166" fmla="+- 0 278 267"/>
              <a:gd name="T167" fmla="*/ 278 h 1570"/>
              <a:gd name="T168" fmla="+- 0 6722 5771"/>
              <a:gd name="T169" fmla="*/ T168 w 1986"/>
              <a:gd name="T170" fmla="+- 0 362 267"/>
              <a:gd name="T171" fmla="*/ 362 h 1570"/>
              <a:gd name="T172" fmla="+- 0 6422 5771"/>
              <a:gd name="T173" fmla="*/ T172 w 1986"/>
              <a:gd name="T174" fmla="+- 0 410 267"/>
              <a:gd name="T175" fmla="*/ 410 h 1570"/>
              <a:gd name="T176" fmla="+- 0 6526 5771"/>
              <a:gd name="T177" fmla="*/ T176 w 1986"/>
              <a:gd name="T178" fmla="+- 0 496 267"/>
              <a:gd name="T179" fmla="*/ 496 h 1570"/>
              <a:gd name="T180" fmla="+- 0 6775 5771"/>
              <a:gd name="T181" fmla="*/ T180 w 1986"/>
              <a:gd name="T182" fmla="+- 0 466 267"/>
              <a:gd name="T183" fmla="*/ 466 h 1570"/>
              <a:gd name="T184" fmla="+- 0 7177 5771"/>
              <a:gd name="T185" fmla="*/ T184 w 1986"/>
              <a:gd name="T186" fmla="+- 0 404 267"/>
              <a:gd name="T187" fmla="*/ 404 h 1570"/>
              <a:gd name="T188" fmla="+- 0 6874 5771"/>
              <a:gd name="T189" fmla="*/ T188 w 1986"/>
              <a:gd name="T190" fmla="+- 0 360 267"/>
              <a:gd name="T191" fmla="*/ 360 h 1570"/>
              <a:gd name="T192" fmla="+- 0 6916 5771"/>
              <a:gd name="T193" fmla="*/ T192 w 1986"/>
              <a:gd name="T194" fmla="+- 0 329 267"/>
              <a:gd name="T195" fmla="*/ 329 h 1570"/>
              <a:gd name="T196" fmla="+- 0 7238 5771"/>
              <a:gd name="T197" fmla="*/ T196 w 1986"/>
              <a:gd name="T198" fmla="+- 0 371 267"/>
              <a:gd name="T199" fmla="*/ 371 h 1570"/>
              <a:gd name="T200" fmla="+- 0 7236 5771"/>
              <a:gd name="T201" fmla="*/ T200 w 1986"/>
              <a:gd name="T202" fmla="+- 0 328 267"/>
              <a:gd name="T203" fmla="*/ 328 h 157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Lst>
            <a:rect l="0" t="0" r="r" b="b"/>
            <a:pathLst>
              <a:path w="1986" h="1570">
                <a:moveTo>
                  <a:pt x="63" y="984"/>
                </a:moveTo>
                <a:lnTo>
                  <a:pt x="32" y="984"/>
                </a:lnTo>
                <a:lnTo>
                  <a:pt x="43" y="1027"/>
                </a:lnTo>
                <a:lnTo>
                  <a:pt x="56" y="1069"/>
                </a:lnTo>
                <a:lnTo>
                  <a:pt x="72" y="1111"/>
                </a:lnTo>
                <a:lnTo>
                  <a:pt x="91" y="1151"/>
                </a:lnTo>
                <a:lnTo>
                  <a:pt x="129" y="1216"/>
                </a:lnTo>
                <a:lnTo>
                  <a:pt x="175" y="1275"/>
                </a:lnTo>
                <a:lnTo>
                  <a:pt x="227" y="1328"/>
                </a:lnTo>
                <a:lnTo>
                  <a:pt x="285" y="1375"/>
                </a:lnTo>
                <a:lnTo>
                  <a:pt x="348" y="1417"/>
                </a:lnTo>
                <a:lnTo>
                  <a:pt x="415" y="1453"/>
                </a:lnTo>
                <a:lnTo>
                  <a:pt x="487" y="1485"/>
                </a:lnTo>
                <a:lnTo>
                  <a:pt x="561" y="1511"/>
                </a:lnTo>
                <a:lnTo>
                  <a:pt x="638" y="1532"/>
                </a:lnTo>
                <a:lnTo>
                  <a:pt x="716" y="1548"/>
                </a:lnTo>
                <a:lnTo>
                  <a:pt x="795" y="1560"/>
                </a:lnTo>
                <a:lnTo>
                  <a:pt x="874" y="1567"/>
                </a:lnTo>
                <a:lnTo>
                  <a:pt x="953" y="1570"/>
                </a:lnTo>
                <a:lnTo>
                  <a:pt x="1035" y="1568"/>
                </a:lnTo>
                <a:lnTo>
                  <a:pt x="1117" y="1562"/>
                </a:lnTo>
                <a:lnTo>
                  <a:pt x="1199" y="1551"/>
                </a:lnTo>
                <a:lnTo>
                  <a:pt x="1280" y="1535"/>
                </a:lnTo>
                <a:lnTo>
                  <a:pt x="1359" y="1514"/>
                </a:lnTo>
                <a:lnTo>
                  <a:pt x="1436" y="1487"/>
                </a:lnTo>
                <a:lnTo>
                  <a:pt x="1486" y="1465"/>
                </a:lnTo>
                <a:lnTo>
                  <a:pt x="928" y="1465"/>
                </a:lnTo>
                <a:lnTo>
                  <a:pt x="854" y="1463"/>
                </a:lnTo>
                <a:lnTo>
                  <a:pt x="778" y="1457"/>
                </a:lnTo>
                <a:lnTo>
                  <a:pt x="702" y="1446"/>
                </a:lnTo>
                <a:lnTo>
                  <a:pt x="627" y="1431"/>
                </a:lnTo>
                <a:lnTo>
                  <a:pt x="553" y="1412"/>
                </a:lnTo>
                <a:lnTo>
                  <a:pt x="482" y="1388"/>
                </a:lnTo>
                <a:lnTo>
                  <a:pt x="413" y="1359"/>
                </a:lnTo>
                <a:lnTo>
                  <a:pt x="348" y="1326"/>
                </a:lnTo>
                <a:lnTo>
                  <a:pt x="286" y="1287"/>
                </a:lnTo>
                <a:lnTo>
                  <a:pt x="230" y="1243"/>
                </a:lnTo>
                <a:lnTo>
                  <a:pt x="179" y="1194"/>
                </a:lnTo>
                <a:lnTo>
                  <a:pt x="135" y="1140"/>
                </a:lnTo>
                <a:lnTo>
                  <a:pt x="97" y="1080"/>
                </a:lnTo>
                <a:lnTo>
                  <a:pt x="69" y="1012"/>
                </a:lnTo>
                <a:lnTo>
                  <a:pt x="63" y="984"/>
                </a:lnTo>
                <a:close/>
                <a:moveTo>
                  <a:pt x="1580" y="199"/>
                </a:moveTo>
                <a:lnTo>
                  <a:pt x="1084" y="199"/>
                </a:lnTo>
                <a:lnTo>
                  <a:pt x="1164" y="203"/>
                </a:lnTo>
                <a:lnTo>
                  <a:pt x="1244" y="211"/>
                </a:lnTo>
                <a:lnTo>
                  <a:pt x="1322" y="224"/>
                </a:lnTo>
                <a:lnTo>
                  <a:pt x="1399" y="241"/>
                </a:lnTo>
                <a:lnTo>
                  <a:pt x="1474" y="262"/>
                </a:lnTo>
                <a:lnTo>
                  <a:pt x="1547" y="288"/>
                </a:lnTo>
                <a:lnTo>
                  <a:pt x="1619" y="318"/>
                </a:lnTo>
                <a:lnTo>
                  <a:pt x="1688" y="354"/>
                </a:lnTo>
                <a:lnTo>
                  <a:pt x="1753" y="396"/>
                </a:lnTo>
                <a:lnTo>
                  <a:pt x="1811" y="443"/>
                </a:lnTo>
                <a:lnTo>
                  <a:pt x="1863" y="497"/>
                </a:lnTo>
                <a:lnTo>
                  <a:pt x="1905" y="557"/>
                </a:lnTo>
                <a:lnTo>
                  <a:pt x="1938" y="635"/>
                </a:lnTo>
                <a:lnTo>
                  <a:pt x="1949" y="716"/>
                </a:lnTo>
                <a:lnTo>
                  <a:pt x="1942" y="799"/>
                </a:lnTo>
                <a:lnTo>
                  <a:pt x="1921" y="880"/>
                </a:lnTo>
                <a:lnTo>
                  <a:pt x="1888" y="958"/>
                </a:lnTo>
                <a:lnTo>
                  <a:pt x="1848" y="1029"/>
                </a:lnTo>
                <a:lnTo>
                  <a:pt x="1800" y="1097"/>
                </a:lnTo>
                <a:lnTo>
                  <a:pt x="1744" y="1160"/>
                </a:lnTo>
                <a:lnTo>
                  <a:pt x="1683" y="1218"/>
                </a:lnTo>
                <a:lnTo>
                  <a:pt x="1616" y="1271"/>
                </a:lnTo>
                <a:lnTo>
                  <a:pt x="1544" y="1318"/>
                </a:lnTo>
                <a:lnTo>
                  <a:pt x="1474" y="1355"/>
                </a:lnTo>
                <a:lnTo>
                  <a:pt x="1400" y="1386"/>
                </a:lnTo>
                <a:lnTo>
                  <a:pt x="1323" y="1412"/>
                </a:lnTo>
                <a:lnTo>
                  <a:pt x="1245" y="1432"/>
                </a:lnTo>
                <a:lnTo>
                  <a:pt x="1164" y="1447"/>
                </a:lnTo>
                <a:lnTo>
                  <a:pt x="1083" y="1457"/>
                </a:lnTo>
                <a:lnTo>
                  <a:pt x="1002" y="1463"/>
                </a:lnTo>
                <a:lnTo>
                  <a:pt x="928" y="1465"/>
                </a:lnTo>
                <a:lnTo>
                  <a:pt x="1486" y="1465"/>
                </a:lnTo>
                <a:lnTo>
                  <a:pt x="1510" y="1455"/>
                </a:lnTo>
                <a:lnTo>
                  <a:pt x="1584" y="1414"/>
                </a:lnTo>
                <a:lnTo>
                  <a:pt x="1655" y="1366"/>
                </a:lnTo>
                <a:lnTo>
                  <a:pt x="1720" y="1313"/>
                </a:lnTo>
                <a:lnTo>
                  <a:pt x="1779" y="1255"/>
                </a:lnTo>
                <a:lnTo>
                  <a:pt x="1833" y="1193"/>
                </a:lnTo>
                <a:lnTo>
                  <a:pt x="1880" y="1127"/>
                </a:lnTo>
                <a:lnTo>
                  <a:pt x="1916" y="1063"/>
                </a:lnTo>
                <a:lnTo>
                  <a:pt x="1945" y="996"/>
                </a:lnTo>
                <a:lnTo>
                  <a:pt x="1966" y="927"/>
                </a:lnTo>
                <a:lnTo>
                  <a:pt x="1980" y="858"/>
                </a:lnTo>
                <a:lnTo>
                  <a:pt x="1986" y="787"/>
                </a:lnTo>
                <a:lnTo>
                  <a:pt x="1983" y="717"/>
                </a:lnTo>
                <a:lnTo>
                  <a:pt x="1973" y="648"/>
                </a:lnTo>
                <a:lnTo>
                  <a:pt x="1955" y="580"/>
                </a:lnTo>
                <a:lnTo>
                  <a:pt x="1929" y="515"/>
                </a:lnTo>
                <a:lnTo>
                  <a:pt x="1894" y="453"/>
                </a:lnTo>
                <a:lnTo>
                  <a:pt x="1851" y="394"/>
                </a:lnTo>
                <a:lnTo>
                  <a:pt x="1799" y="339"/>
                </a:lnTo>
                <a:lnTo>
                  <a:pt x="1739" y="290"/>
                </a:lnTo>
                <a:lnTo>
                  <a:pt x="1679" y="250"/>
                </a:lnTo>
                <a:lnTo>
                  <a:pt x="1615" y="215"/>
                </a:lnTo>
                <a:lnTo>
                  <a:pt x="1580" y="199"/>
                </a:lnTo>
                <a:close/>
                <a:moveTo>
                  <a:pt x="1068" y="0"/>
                </a:moveTo>
                <a:lnTo>
                  <a:pt x="989" y="0"/>
                </a:lnTo>
                <a:lnTo>
                  <a:pt x="910" y="4"/>
                </a:lnTo>
                <a:lnTo>
                  <a:pt x="831" y="12"/>
                </a:lnTo>
                <a:lnTo>
                  <a:pt x="754" y="25"/>
                </a:lnTo>
                <a:lnTo>
                  <a:pt x="677" y="42"/>
                </a:lnTo>
                <a:lnTo>
                  <a:pt x="603" y="64"/>
                </a:lnTo>
                <a:lnTo>
                  <a:pt x="531" y="90"/>
                </a:lnTo>
                <a:lnTo>
                  <a:pt x="461" y="122"/>
                </a:lnTo>
                <a:lnTo>
                  <a:pt x="394" y="159"/>
                </a:lnTo>
                <a:lnTo>
                  <a:pt x="331" y="202"/>
                </a:lnTo>
                <a:lnTo>
                  <a:pt x="271" y="252"/>
                </a:lnTo>
                <a:lnTo>
                  <a:pt x="217" y="307"/>
                </a:lnTo>
                <a:lnTo>
                  <a:pt x="170" y="367"/>
                </a:lnTo>
                <a:lnTo>
                  <a:pt x="130" y="431"/>
                </a:lnTo>
                <a:lnTo>
                  <a:pt x="96" y="498"/>
                </a:lnTo>
                <a:lnTo>
                  <a:pt x="68" y="568"/>
                </a:lnTo>
                <a:lnTo>
                  <a:pt x="39" y="635"/>
                </a:lnTo>
                <a:lnTo>
                  <a:pt x="18" y="705"/>
                </a:lnTo>
                <a:lnTo>
                  <a:pt x="5" y="776"/>
                </a:lnTo>
                <a:lnTo>
                  <a:pt x="0" y="848"/>
                </a:lnTo>
                <a:lnTo>
                  <a:pt x="1" y="921"/>
                </a:lnTo>
                <a:lnTo>
                  <a:pt x="9" y="994"/>
                </a:lnTo>
                <a:lnTo>
                  <a:pt x="22" y="1066"/>
                </a:lnTo>
                <a:lnTo>
                  <a:pt x="23" y="1071"/>
                </a:lnTo>
                <a:lnTo>
                  <a:pt x="28" y="1099"/>
                </a:lnTo>
                <a:lnTo>
                  <a:pt x="48" y="1096"/>
                </a:lnTo>
                <a:lnTo>
                  <a:pt x="42" y="1068"/>
                </a:lnTo>
                <a:lnTo>
                  <a:pt x="41" y="1063"/>
                </a:lnTo>
                <a:lnTo>
                  <a:pt x="38" y="1043"/>
                </a:lnTo>
                <a:lnTo>
                  <a:pt x="36" y="1023"/>
                </a:lnTo>
                <a:lnTo>
                  <a:pt x="34" y="1004"/>
                </a:lnTo>
                <a:lnTo>
                  <a:pt x="32" y="984"/>
                </a:lnTo>
                <a:lnTo>
                  <a:pt x="63" y="984"/>
                </a:lnTo>
                <a:lnTo>
                  <a:pt x="53" y="943"/>
                </a:lnTo>
                <a:lnTo>
                  <a:pt x="49" y="873"/>
                </a:lnTo>
                <a:lnTo>
                  <a:pt x="55" y="802"/>
                </a:lnTo>
                <a:lnTo>
                  <a:pt x="69" y="731"/>
                </a:lnTo>
                <a:lnTo>
                  <a:pt x="80" y="702"/>
                </a:lnTo>
                <a:lnTo>
                  <a:pt x="93" y="674"/>
                </a:lnTo>
                <a:lnTo>
                  <a:pt x="108" y="646"/>
                </a:lnTo>
                <a:lnTo>
                  <a:pt x="124" y="619"/>
                </a:lnTo>
                <a:lnTo>
                  <a:pt x="167" y="558"/>
                </a:lnTo>
                <a:lnTo>
                  <a:pt x="217" y="502"/>
                </a:lnTo>
                <a:lnTo>
                  <a:pt x="273" y="450"/>
                </a:lnTo>
                <a:lnTo>
                  <a:pt x="335" y="404"/>
                </a:lnTo>
                <a:lnTo>
                  <a:pt x="400" y="362"/>
                </a:lnTo>
                <a:lnTo>
                  <a:pt x="469" y="325"/>
                </a:lnTo>
                <a:lnTo>
                  <a:pt x="540" y="294"/>
                </a:lnTo>
                <a:lnTo>
                  <a:pt x="614" y="267"/>
                </a:lnTo>
                <a:lnTo>
                  <a:pt x="689" y="244"/>
                </a:lnTo>
                <a:lnTo>
                  <a:pt x="755" y="229"/>
                </a:lnTo>
                <a:lnTo>
                  <a:pt x="427" y="229"/>
                </a:lnTo>
                <a:lnTo>
                  <a:pt x="448" y="217"/>
                </a:lnTo>
                <a:lnTo>
                  <a:pt x="468" y="205"/>
                </a:lnTo>
                <a:lnTo>
                  <a:pt x="490" y="193"/>
                </a:lnTo>
                <a:lnTo>
                  <a:pt x="512" y="182"/>
                </a:lnTo>
                <a:lnTo>
                  <a:pt x="585" y="150"/>
                </a:lnTo>
                <a:lnTo>
                  <a:pt x="660" y="123"/>
                </a:lnTo>
                <a:lnTo>
                  <a:pt x="738" y="101"/>
                </a:lnTo>
                <a:lnTo>
                  <a:pt x="818" y="84"/>
                </a:lnTo>
                <a:lnTo>
                  <a:pt x="898" y="72"/>
                </a:lnTo>
                <a:lnTo>
                  <a:pt x="980" y="64"/>
                </a:lnTo>
                <a:lnTo>
                  <a:pt x="1062" y="61"/>
                </a:lnTo>
                <a:lnTo>
                  <a:pt x="1465" y="61"/>
                </a:lnTo>
                <a:lnTo>
                  <a:pt x="1456" y="51"/>
                </a:lnTo>
                <a:lnTo>
                  <a:pt x="1381" y="35"/>
                </a:lnTo>
                <a:lnTo>
                  <a:pt x="1305" y="21"/>
                </a:lnTo>
                <a:lnTo>
                  <a:pt x="1227" y="11"/>
                </a:lnTo>
                <a:lnTo>
                  <a:pt x="1148" y="4"/>
                </a:lnTo>
                <a:lnTo>
                  <a:pt x="1068" y="0"/>
                </a:lnTo>
                <a:close/>
                <a:moveTo>
                  <a:pt x="1027" y="92"/>
                </a:moveTo>
                <a:lnTo>
                  <a:pt x="951" y="95"/>
                </a:lnTo>
                <a:lnTo>
                  <a:pt x="875" y="101"/>
                </a:lnTo>
                <a:lnTo>
                  <a:pt x="801" y="111"/>
                </a:lnTo>
                <a:lnTo>
                  <a:pt x="729" y="124"/>
                </a:lnTo>
                <a:lnTo>
                  <a:pt x="651" y="143"/>
                </a:lnTo>
                <a:lnTo>
                  <a:pt x="574" y="167"/>
                </a:lnTo>
                <a:lnTo>
                  <a:pt x="499" y="196"/>
                </a:lnTo>
                <a:lnTo>
                  <a:pt x="427" y="229"/>
                </a:lnTo>
                <a:lnTo>
                  <a:pt x="755" y="229"/>
                </a:lnTo>
                <a:lnTo>
                  <a:pt x="766" y="227"/>
                </a:lnTo>
                <a:lnTo>
                  <a:pt x="845" y="213"/>
                </a:lnTo>
                <a:lnTo>
                  <a:pt x="924" y="204"/>
                </a:lnTo>
                <a:lnTo>
                  <a:pt x="1004" y="199"/>
                </a:lnTo>
                <a:lnTo>
                  <a:pt x="1580" y="199"/>
                </a:lnTo>
                <a:lnTo>
                  <a:pt x="1548" y="185"/>
                </a:lnTo>
                <a:lnTo>
                  <a:pt x="1478" y="159"/>
                </a:lnTo>
                <a:lnTo>
                  <a:pt x="1406" y="137"/>
                </a:lnTo>
                <a:lnTo>
                  <a:pt x="1332" y="120"/>
                </a:lnTo>
                <a:lnTo>
                  <a:pt x="1256" y="107"/>
                </a:lnTo>
                <a:lnTo>
                  <a:pt x="1180" y="98"/>
                </a:lnTo>
                <a:lnTo>
                  <a:pt x="1103" y="93"/>
                </a:lnTo>
                <a:lnTo>
                  <a:pt x="1027" y="92"/>
                </a:lnTo>
                <a:close/>
                <a:moveTo>
                  <a:pt x="1465" y="61"/>
                </a:moveTo>
                <a:lnTo>
                  <a:pt x="1062" y="61"/>
                </a:lnTo>
                <a:lnTo>
                  <a:pt x="1145" y="62"/>
                </a:lnTo>
                <a:lnTo>
                  <a:pt x="1227" y="67"/>
                </a:lnTo>
                <a:lnTo>
                  <a:pt x="1308" y="76"/>
                </a:lnTo>
                <a:lnTo>
                  <a:pt x="1388" y="88"/>
                </a:lnTo>
                <a:lnTo>
                  <a:pt x="1467" y="104"/>
                </a:lnTo>
                <a:lnTo>
                  <a:pt x="1469" y="96"/>
                </a:lnTo>
                <a:lnTo>
                  <a:pt x="1469" y="79"/>
                </a:lnTo>
                <a:lnTo>
                  <a:pt x="1465" y="6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181090944"/>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subTnLst>
                                    <p:audio>
                                      <p:cMediaNode>
                                        <p:cTn display="0" masterRel="sameClick">
                                          <p:stCondLst>
                                            <p:cond evt="begin" delay="0">
                                              <p:tn val="10"/>
                                            </p:cond>
                                          </p:stCondLst>
                                          <p:endCondLst>
                                            <p:cond evt="onStopAudio" delay="0">
                                              <p:tgtEl>
                                                <p:sldTgt/>
                                              </p:tgtEl>
                                            </p:cond>
                                          </p:endCondLst>
                                        </p:cTn>
                                        <p:tgtEl>
                                          <p:sndTgt r:embed="rId3" name="camera.wav"/>
                                        </p:tgtEl>
                                      </p:cMediaNode>
                                    </p:audio>
                                  </p:sub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1)">
                                      <p:cBhvr>
                                        <p:cTn id="17" dur="2000"/>
                                        <p:tgtEl>
                                          <p:spTgt spid="8"/>
                                        </p:tgtEl>
                                      </p:cBhvr>
                                    </p:animEffect>
                                  </p:childTnLst>
                                  <p:subTnLst>
                                    <p:audio>
                                      <p:cMediaNode>
                                        <p:cTn display="0" masterRel="sameClick">
                                          <p:stCondLst>
                                            <p:cond evt="begin" delay="0">
                                              <p:tn val="15"/>
                                            </p:cond>
                                          </p:stCondLst>
                                          <p:endCondLst>
                                            <p:cond evt="onStopAudio" delay="0">
                                              <p:tgtEl>
                                                <p:sldTgt/>
                                              </p:tgtEl>
                                            </p:cond>
                                          </p:endCondLst>
                                        </p:cTn>
                                        <p:tgtEl>
                                          <p:sndTgt r:embed="rId4" name="suction.wav"/>
                                        </p:tgtEl>
                                      </p:cMediaNode>
                                    </p:audio>
                                  </p:subTnLst>
                                </p:cTn>
                              </p:par>
                              <p:par>
                                <p:cTn id="18" presetID="21" presetClass="entr" presetSubtype="1"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heel(1)">
                                      <p:cBhvr>
                                        <p:cTn id="20" dur="2000"/>
                                        <p:tgtEl>
                                          <p:spTgt spid="11"/>
                                        </p:tgtEl>
                                      </p:cBhvr>
                                    </p:animEffect>
                                  </p:childTnLst>
                                  <p:subTnLst>
                                    <p:audio>
                                      <p:cMediaNode>
                                        <p:cTn display="0" masterRel="sameClick">
                                          <p:stCondLst>
                                            <p:cond evt="begin" delay="0">
                                              <p:tn val="18"/>
                                            </p:cond>
                                          </p:stCondLst>
                                          <p:endCondLst>
                                            <p:cond evt="onStopAudio" delay="0">
                                              <p:tgtEl>
                                                <p:sldTgt/>
                                              </p:tgtEl>
                                            </p:cond>
                                          </p:endCondLst>
                                        </p:cTn>
                                        <p:tgtEl>
                                          <p:sndTgt r:embed="rId4" name="suction.wav"/>
                                        </p:tgtEl>
                                      </p:cMediaNode>
                                    </p:audio>
                                  </p:subTnLst>
                                </p:cTn>
                              </p:par>
                              <p:par>
                                <p:cTn id="21" presetID="21" presetClass="entr" presetSubtype="1"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heel(1)">
                                      <p:cBhvr>
                                        <p:cTn id="23" dur="2000"/>
                                        <p:tgtEl>
                                          <p:spTgt spid="12"/>
                                        </p:tgtEl>
                                      </p:cBhvr>
                                    </p:animEffect>
                                  </p:childTnLst>
                                  <p:subTnLst>
                                    <p:audio>
                                      <p:cMediaNode>
                                        <p:cTn display="0" masterRel="sameClick">
                                          <p:stCondLst>
                                            <p:cond evt="begin" delay="0">
                                              <p:tn val="21"/>
                                            </p:cond>
                                          </p:stCondLst>
                                          <p:endCondLst>
                                            <p:cond evt="onStopAudio" delay="0">
                                              <p:tgtEl>
                                                <p:sldTgt/>
                                              </p:tgtEl>
                                            </p:cond>
                                          </p:endCondLst>
                                        </p:cTn>
                                        <p:tgtEl>
                                          <p:sndTgt r:embed="rId4"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 ŞAPKA İNKILABI ve KILIK KIYAFET KANUNU</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01447" y="3484525"/>
            <a:ext cx="2993532" cy="315880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3426" y="4275340"/>
            <a:ext cx="1536105" cy="1866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ikdörtgen 5"/>
          <p:cNvSpPr/>
          <p:nvPr/>
        </p:nvSpPr>
        <p:spPr>
          <a:xfrm>
            <a:off x="983224" y="823352"/>
            <a:ext cx="10946179" cy="2677656"/>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800" b="0" i="0" u="none" strike="noStrike" kern="0" cap="none" spc="0" normalizeH="0" baseline="0" noProof="0" dirty="0" smtClean="0">
                <a:ln>
                  <a:noFill/>
                </a:ln>
                <a:solidFill>
                  <a:srgbClr val="000000"/>
                </a:solidFill>
                <a:effectLst/>
                <a:uLnTx/>
                <a:uFillTx/>
                <a:latin typeface="Helvetica"/>
              </a:rPr>
              <a:t>Atatürk</a:t>
            </a:r>
            <a:r>
              <a:rPr kumimoji="0" lang="tr-TR" sz="2800" b="0" i="0" u="none" strike="noStrike" kern="0" cap="none" spc="0" normalizeH="0" baseline="0" noProof="0" dirty="0">
                <a:ln>
                  <a:noFill/>
                </a:ln>
                <a:solidFill>
                  <a:srgbClr val="000000"/>
                </a:solidFill>
                <a:effectLst/>
                <a:uLnTx/>
                <a:uFillTx/>
                <a:latin typeface="Helvetica"/>
              </a:rPr>
              <a:t>, Türk milletinin her anlamıyla </a:t>
            </a:r>
            <a:r>
              <a:rPr kumimoji="0" lang="tr-TR" sz="2800" b="0" i="0" u="none" strike="noStrike" kern="0" cap="none" spc="0" normalizeH="0" baseline="0" noProof="0" dirty="0" smtClean="0">
                <a:ln>
                  <a:noFill/>
                </a:ln>
                <a:solidFill>
                  <a:srgbClr val="000000"/>
                </a:solidFill>
                <a:effectLst/>
                <a:uLnTx/>
                <a:uFillTx/>
                <a:latin typeface="Helvetica"/>
              </a:rPr>
              <a:t>çağdaş görünmesini </a:t>
            </a:r>
            <a:r>
              <a:rPr kumimoji="0" lang="tr-TR" sz="2800" b="0" i="0" u="none" strike="noStrike" kern="0" cap="none" spc="0" normalizeH="0" baseline="0" noProof="0" dirty="0">
                <a:ln>
                  <a:noFill/>
                </a:ln>
                <a:solidFill>
                  <a:srgbClr val="000000"/>
                </a:solidFill>
                <a:effectLst/>
                <a:uLnTx/>
                <a:uFillTx/>
                <a:latin typeface="Helvetica"/>
              </a:rPr>
              <a:t>istiyordu. Bu nedenle 1925 yılında Kastamonu gezisinde ilk kez şapka giyerek halka tanıttı. Atatürk her alanda olduğu gibi bu </a:t>
            </a:r>
            <a:r>
              <a:rPr kumimoji="0" lang="tr-TR" sz="2800" b="0" i="0" u="none" strike="noStrike" kern="0" cap="none" spc="0" normalizeH="0" baseline="0" noProof="0" dirty="0" smtClean="0">
                <a:ln>
                  <a:noFill/>
                </a:ln>
                <a:solidFill>
                  <a:srgbClr val="000000"/>
                </a:solidFill>
                <a:effectLst/>
                <a:uLnTx/>
                <a:uFillTx/>
                <a:latin typeface="Helvetica"/>
              </a:rPr>
              <a:t>yeniliği de </a:t>
            </a:r>
            <a:r>
              <a:rPr kumimoji="0" lang="tr-TR" sz="2800" b="0" i="0" u="none" strike="noStrike" kern="0" cap="none" spc="0" normalizeH="0" baseline="0" noProof="0" dirty="0">
                <a:ln>
                  <a:noFill/>
                </a:ln>
                <a:solidFill>
                  <a:srgbClr val="000000"/>
                </a:solidFill>
                <a:effectLst/>
                <a:uLnTx/>
                <a:uFillTx/>
                <a:latin typeface="Helvetica"/>
              </a:rPr>
              <a:t>bizzat kendisi uygulayarak Türk halkına </a:t>
            </a:r>
            <a:r>
              <a:rPr kumimoji="0" lang="tr-TR" sz="2800" b="0" i="0" u="none" strike="noStrike" kern="0" cap="none" spc="0" normalizeH="0" baseline="0" noProof="0" dirty="0" smtClean="0">
                <a:ln>
                  <a:noFill/>
                </a:ln>
                <a:solidFill>
                  <a:srgbClr val="000000"/>
                </a:solidFill>
                <a:effectLst/>
                <a:uLnTx/>
                <a:uFillTx/>
                <a:latin typeface="Helvetica"/>
              </a:rPr>
              <a:t>örnek </a:t>
            </a:r>
            <a:r>
              <a:rPr kumimoji="0" lang="tr-TR" sz="2800" b="0" i="0" u="none" strike="noStrike" kern="0" cap="none" spc="0" normalizeH="0" baseline="0" noProof="0" dirty="0">
                <a:ln>
                  <a:noFill/>
                </a:ln>
                <a:solidFill>
                  <a:srgbClr val="000000"/>
                </a:solidFill>
                <a:effectLst/>
                <a:uLnTx/>
                <a:uFillTx/>
                <a:latin typeface="Helvetica"/>
              </a:rPr>
              <a:t>oldu. Şapka</a:t>
            </a:r>
            <a:r>
              <a:rPr kumimoji="0" lang="tr-TR" sz="2800" b="0" i="0" u="none" strike="noStrike" kern="0" cap="none" spc="0" normalizeH="0" baseline="0" noProof="0" dirty="0" smtClean="0">
                <a:ln>
                  <a:noFill/>
                </a:ln>
                <a:solidFill>
                  <a:srgbClr val="000000"/>
                </a:solidFill>
                <a:effectLst/>
                <a:uLnTx/>
                <a:uFillTx/>
                <a:latin typeface="Helvetica"/>
              </a:rPr>
              <a:t>, halk </a:t>
            </a:r>
            <a:r>
              <a:rPr kumimoji="0" lang="tr-TR" sz="2800" b="0" i="0" u="none" strike="noStrike" kern="0" cap="none" spc="0" normalizeH="0" baseline="0" noProof="0" dirty="0">
                <a:ln>
                  <a:noFill/>
                </a:ln>
                <a:solidFill>
                  <a:srgbClr val="000000"/>
                </a:solidFill>
                <a:effectLst/>
                <a:uLnTx/>
                <a:uFillTx/>
                <a:latin typeface="Helvetica"/>
              </a:rPr>
              <a:t>arasında kısa sürede benimsendi. 25 Kasım 1925 tarihinde, Şapka Giyilmesi Hakkında Kanun kabul edilerek fes ve kalpak giyilmesi yasaklandı. </a:t>
            </a:r>
            <a:endParaRPr kumimoji="0" lang="tr-TR" sz="2800" b="0" i="0" u="none" strike="noStrike" kern="0" cap="none" spc="0" normalizeH="0" baseline="0" noProof="0" dirty="0">
              <a:ln>
                <a:noFill/>
              </a:ln>
              <a:solidFill>
                <a:sysClr val="windowText" lastClr="000000"/>
              </a:solidFill>
              <a:effectLst/>
              <a:uLnTx/>
              <a:uFillTx/>
            </a:endParaRPr>
          </a:p>
        </p:txBody>
      </p:sp>
      <p:pic>
        <p:nvPicPr>
          <p:cNvPr id="7" name="Resim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937244" y="4287203"/>
            <a:ext cx="1260969" cy="1118851"/>
          </a:xfrm>
          <a:prstGeom prst="rect">
            <a:avLst/>
          </a:prstGeom>
        </p:spPr>
      </p:pic>
      <p:pic>
        <p:nvPicPr>
          <p:cNvPr id="8" name="Resim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0469" y="4284368"/>
            <a:ext cx="2433589" cy="2016224"/>
          </a:xfrm>
          <a:prstGeom prst="rect">
            <a:avLst/>
          </a:prstGeom>
        </p:spPr>
      </p:pic>
    </p:spTree>
    <p:extLst>
      <p:ext uri="{BB962C8B-B14F-4D97-AF65-F5344CB8AC3E}">
        <p14:creationId xmlns:p14="http://schemas.microsoft.com/office/powerpoint/2010/main" val="2759946451"/>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par>
                                <p:cTn id="11" presetID="16" presetClass="entr" presetSubtype="21"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heel(1)">
                                      <p:cBhvr>
                                        <p:cTn id="18" dur="2000"/>
                                        <p:tgtEl>
                                          <p:spTgt spid="7"/>
                                        </p:tgtEl>
                                      </p:cBhvr>
                                    </p:animEffect>
                                  </p:childTnLst>
                                  <p:subTnLst>
                                    <p:audio>
                                      <p:cMediaNode>
                                        <p:cTn display="0" masterRel="sameClick">
                                          <p:stCondLst>
                                            <p:cond evt="begin" delay="0">
                                              <p:tn val="16"/>
                                            </p:cond>
                                          </p:stCondLst>
                                          <p:endCondLst>
                                            <p:cond evt="onStopAudio" delay="0">
                                              <p:tgtEl>
                                                <p:sldTgt/>
                                              </p:tgtEl>
                                            </p:cond>
                                          </p:endCondLst>
                                        </p:cTn>
                                        <p:tgtEl>
                                          <p:sndTgt r:embed="rId4" name="suction.wav"/>
                                        </p:tgtEl>
                                      </p:cMediaNode>
                                    </p:audio>
                                  </p:sub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7"/>
                                        </p:tgtEl>
                                      </p:cBhvr>
                                    </p:animEffect>
                                    <p:set>
                                      <p:cBhvr>
                                        <p:cTn id="23" dur="1" fill="hold">
                                          <p:stCondLst>
                                            <p:cond delay="499"/>
                                          </p:stCondLst>
                                        </p:cTn>
                                        <p:tgtEl>
                                          <p:spTgt spid="7"/>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heel(1)">
                                      <p:cBhvr>
                                        <p:cTn id="28" dur="2000"/>
                                        <p:tgtEl>
                                          <p:spTgt spid="8"/>
                                        </p:tgtEl>
                                      </p:cBhvr>
                                    </p:animEffect>
                                  </p:childTnLst>
                                  <p:subTnLst>
                                    <p:audio>
                                      <p:cMediaNode>
                                        <p:cTn display="0" masterRel="sameClick">
                                          <p:stCondLst>
                                            <p:cond evt="begin" delay="0">
                                              <p:tn val="26"/>
                                            </p:cond>
                                          </p:stCondLst>
                                          <p:endCondLst>
                                            <p:cond evt="onStopAudio" delay="0">
                                              <p:tgtEl>
                                                <p:sldTgt/>
                                              </p:tgtEl>
                                            </p:cond>
                                          </p:endCondLst>
                                        </p:cTn>
                                        <p:tgtEl>
                                          <p:sndTgt r:embed="rId4"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 ŞAPKA İNKILABI ve KILIK KIYAFET KANUNU</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773723" y="1027938"/>
            <a:ext cx="6161649" cy="5262979"/>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smtClean="0">
                <a:ln>
                  <a:noFill/>
                </a:ln>
                <a:solidFill>
                  <a:srgbClr val="000000"/>
                </a:solidFill>
                <a:effectLst/>
                <a:uLnTx/>
                <a:uFillTx/>
                <a:latin typeface="Helvetica"/>
              </a:rPr>
              <a:t>Şapka </a:t>
            </a:r>
            <a:r>
              <a:rPr kumimoji="0" lang="tr-TR" sz="2400" b="0" i="0" u="none" strike="noStrike" kern="0" cap="none" spc="0" normalizeH="0" baseline="0" noProof="0" dirty="0">
                <a:ln>
                  <a:noFill/>
                </a:ln>
                <a:solidFill>
                  <a:srgbClr val="000000"/>
                </a:solidFill>
                <a:effectLst/>
                <a:uLnTx/>
                <a:uFillTx/>
                <a:latin typeface="Helvetica"/>
              </a:rPr>
              <a:t>inkılabı toplum tarafından kabul görünce 1934 yılında “ Bazı Kisvelerin Giyilemeyeceğine Dair” kanun çıkarıldı. Osmanlı toplumu farklı dinlere mensup insanlardan oluşmaktaydı ve bunların kıyafetleri de farklıydı. Çıkarılan bu kanun ile de hangi din ve mezhepten olursa olsun ibadethanelerin dışında, dinî kıyafetle gezmeleri yasaklandı. Bu yasaktan sadece Diyanet İşleri Başkanı, Rum ve Ermeni Patrikleri ile Yahudi Hahambaşı muaf tutuldu. Böylelikle giyim kuşam konusundaki kargaşaya son verilerek milli birlik ve </a:t>
            </a:r>
            <a:r>
              <a:rPr kumimoji="0" lang="tr-TR" sz="2400" b="0" i="0" u="none" strike="noStrike" kern="0" cap="none" spc="0" normalizeH="0" baseline="0" noProof="0" dirty="0" smtClean="0">
                <a:ln>
                  <a:noFill/>
                </a:ln>
                <a:solidFill>
                  <a:srgbClr val="000000"/>
                </a:solidFill>
                <a:effectLst/>
                <a:uLnTx/>
                <a:uFillTx/>
                <a:latin typeface="Helvetica"/>
              </a:rPr>
              <a:t> beraberlik </a:t>
            </a:r>
            <a:r>
              <a:rPr kumimoji="0" lang="tr-TR" sz="2400" b="0" i="0" u="none" strike="noStrike" kern="0" cap="none" spc="0" normalizeH="0" baseline="0" noProof="0" dirty="0">
                <a:ln>
                  <a:noFill/>
                </a:ln>
                <a:solidFill>
                  <a:srgbClr val="000000"/>
                </a:solidFill>
                <a:effectLst/>
                <a:uLnTx/>
                <a:uFillTx/>
                <a:latin typeface="Helvetica"/>
              </a:rPr>
              <a:t>güçlendirdi. </a:t>
            </a:r>
            <a:endParaRPr kumimoji="0" lang="tr-TR" sz="2400" b="0" i="0" u="none" strike="noStrike" kern="0" cap="none" spc="0" normalizeH="0" baseline="0" noProof="0" dirty="0">
              <a:ln>
                <a:noFill/>
              </a:ln>
              <a:solidFill>
                <a:sysClr val="windowText" lastClr="000000"/>
              </a:solidFill>
              <a:effectLst/>
              <a:uLnTx/>
              <a:uFillTx/>
            </a:endParaRPr>
          </a:p>
        </p:txBody>
      </p:sp>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0456" y="857804"/>
            <a:ext cx="4580680" cy="578008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396959"/>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 ŞAPKA İNKILABI ve KILIK KIYAFET KANUNU</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up 3"/>
          <p:cNvGrpSpPr/>
          <p:nvPr/>
        </p:nvGrpSpPr>
        <p:grpSpPr>
          <a:xfrm>
            <a:off x="1377930" y="1060718"/>
            <a:ext cx="5038725" cy="1224136"/>
            <a:chOff x="153963" y="1257288"/>
            <a:chExt cx="5038725" cy="1224136"/>
          </a:xfrm>
        </p:grpSpPr>
        <p:pic>
          <p:nvPicPr>
            <p:cNvPr id="5"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8108" b="87838" l="1890" r="100000"/>
                      </a14:imgEffect>
                    </a14:imgLayer>
                  </a14:imgProps>
                </a:ext>
                <a:ext uri="{28A0092B-C50C-407E-A947-70E740481C1C}">
                  <a14:useLocalDpi xmlns:a14="http://schemas.microsoft.com/office/drawing/2010/main" val="0"/>
                </a:ext>
              </a:extLst>
            </a:blip>
            <a:srcRect/>
            <a:stretch>
              <a:fillRect/>
            </a:stretch>
          </p:blipFill>
          <p:spPr bwMode="auto">
            <a:xfrm>
              <a:off x="153963" y="1257288"/>
              <a:ext cx="5038725"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Metin kutusu 5"/>
            <p:cNvSpPr txBox="1"/>
            <p:nvPr/>
          </p:nvSpPr>
          <p:spPr>
            <a:xfrm>
              <a:off x="460375" y="1453857"/>
              <a:ext cx="3895601" cy="830997"/>
            </a:xfrm>
            <a:prstGeom prst="rect">
              <a:avLst/>
            </a:prstGeom>
            <a:noFill/>
          </p:spPr>
          <p:txBody>
            <a:bodyPr wrap="square" rtlCol="0">
              <a:spAutoFit/>
            </a:bodyPr>
            <a:lstStyle/>
            <a:p>
              <a:pPr lvl="0"/>
              <a:r>
                <a:rPr lang="tr-TR" sz="2400" dirty="0" smtClean="0">
                  <a:solidFill>
                    <a:prstClr val="black"/>
                  </a:solidFill>
                  <a:latin typeface="Arial"/>
                </a:rPr>
                <a:t>Toplumsal ayrımcılığı önlediği için</a:t>
              </a:r>
              <a:endParaRPr lang="tr-TR" altLang="tr-TR" sz="2400" dirty="0">
                <a:solidFill>
                  <a:prstClr val="black"/>
                </a:solidFill>
                <a:latin typeface="Arial"/>
              </a:endParaRPr>
            </a:p>
          </p:txBody>
        </p:sp>
      </p:grpSp>
      <p:grpSp>
        <p:nvGrpSpPr>
          <p:cNvPr id="7" name="Grup 6"/>
          <p:cNvGrpSpPr/>
          <p:nvPr/>
        </p:nvGrpSpPr>
        <p:grpSpPr>
          <a:xfrm>
            <a:off x="6732071" y="1167328"/>
            <a:ext cx="3402267" cy="1064119"/>
            <a:chOff x="246668" y="2428017"/>
            <a:chExt cx="3402267" cy="1064119"/>
          </a:xfrm>
        </p:grpSpPr>
        <p:pic>
          <p:nvPicPr>
            <p:cNvPr id="8"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Metin kutusu 8"/>
            <p:cNvSpPr txBox="1"/>
            <p:nvPr/>
          </p:nvSpPr>
          <p:spPr>
            <a:xfrm>
              <a:off x="921590" y="2775410"/>
              <a:ext cx="208823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000000"/>
                  </a:solidFill>
                  <a:effectLst/>
                  <a:uLnTx/>
                  <a:uFillTx/>
                  <a:latin typeface="Helvetica"/>
                </a:rPr>
                <a:t>HALKÇILIK</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10" name="Grup 9"/>
          <p:cNvGrpSpPr/>
          <p:nvPr/>
        </p:nvGrpSpPr>
        <p:grpSpPr>
          <a:xfrm>
            <a:off x="1438217" y="3016406"/>
            <a:ext cx="5038725" cy="1224136"/>
            <a:chOff x="153963" y="1257288"/>
            <a:chExt cx="5038725" cy="1224136"/>
          </a:xfrm>
        </p:grpSpPr>
        <p:pic>
          <p:nvPicPr>
            <p:cNvPr id="11"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8108" b="87838" l="1890" r="100000"/>
                      </a14:imgEffect>
                    </a14:imgLayer>
                  </a14:imgProps>
                </a:ext>
                <a:ext uri="{28A0092B-C50C-407E-A947-70E740481C1C}">
                  <a14:useLocalDpi xmlns:a14="http://schemas.microsoft.com/office/drawing/2010/main" val="0"/>
                </a:ext>
              </a:extLst>
            </a:blip>
            <a:srcRect/>
            <a:stretch>
              <a:fillRect/>
            </a:stretch>
          </p:blipFill>
          <p:spPr bwMode="auto">
            <a:xfrm>
              <a:off x="153963" y="1257288"/>
              <a:ext cx="5038725"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Metin kutusu 11"/>
            <p:cNvSpPr txBox="1"/>
            <p:nvPr/>
          </p:nvSpPr>
          <p:spPr>
            <a:xfrm>
              <a:off x="460375" y="1453857"/>
              <a:ext cx="3895601" cy="830997"/>
            </a:xfrm>
            <a:prstGeom prst="rect">
              <a:avLst/>
            </a:prstGeom>
            <a:noFill/>
          </p:spPr>
          <p:txBody>
            <a:bodyPr wrap="square" rtlCol="0">
              <a:spAutoFit/>
            </a:bodyPr>
            <a:lstStyle/>
            <a:p>
              <a:pPr lvl="0"/>
              <a:r>
                <a:rPr lang="tr-TR" sz="2400" dirty="0" smtClean="0">
                  <a:solidFill>
                    <a:prstClr val="black"/>
                  </a:solidFill>
                  <a:latin typeface="Arial"/>
                </a:rPr>
                <a:t>Dini kıyafetlerle gezilemeyeceği</a:t>
              </a:r>
              <a:endParaRPr lang="tr-TR" altLang="tr-TR" sz="2400" dirty="0">
                <a:solidFill>
                  <a:prstClr val="black"/>
                </a:solidFill>
                <a:latin typeface="Arial"/>
              </a:endParaRPr>
            </a:p>
          </p:txBody>
        </p:sp>
      </p:grpSp>
      <p:grpSp>
        <p:nvGrpSpPr>
          <p:cNvPr id="13" name="Grup 12"/>
          <p:cNvGrpSpPr/>
          <p:nvPr/>
        </p:nvGrpSpPr>
        <p:grpSpPr>
          <a:xfrm>
            <a:off x="6732070" y="3216840"/>
            <a:ext cx="3402267" cy="1064119"/>
            <a:chOff x="246668" y="2428017"/>
            <a:chExt cx="3402267" cy="1064119"/>
          </a:xfrm>
        </p:grpSpPr>
        <p:pic>
          <p:nvPicPr>
            <p:cNvPr id="14"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Metin kutusu 14"/>
            <p:cNvSpPr txBox="1"/>
            <p:nvPr/>
          </p:nvSpPr>
          <p:spPr>
            <a:xfrm>
              <a:off x="921590" y="2775410"/>
              <a:ext cx="208823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000000"/>
                  </a:solidFill>
                  <a:effectLst/>
                  <a:uLnTx/>
                  <a:uFillTx/>
                  <a:latin typeface="Helvetica"/>
                </a:rPr>
                <a:t>LAİKLİK</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16" name="Grup 15"/>
          <p:cNvGrpSpPr/>
          <p:nvPr/>
        </p:nvGrpSpPr>
        <p:grpSpPr>
          <a:xfrm>
            <a:off x="1438217" y="5032630"/>
            <a:ext cx="5038725" cy="1224136"/>
            <a:chOff x="153963" y="1257288"/>
            <a:chExt cx="5038725" cy="1224136"/>
          </a:xfrm>
        </p:grpSpPr>
        <p:pic>
          <p:nvPicPr>
            <p:cNvPr id="17"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8108" b="87838" l="1890" r="100000"/>
                      </a14:imgEffect>
                    </a14:imgLayer>
                  </a14:imgProps>
                </a:ext>
                <a:ext uri="{28A0092B-C50C-407E-A947-70E740481C1C}">
                  <a14:useLocalDpi xmlns:a14="http://schemas.microsoft.com/office/drawing/2010/main" val="0"/>
                </a:ext>
              </a:extLst>
            </a:blip>
            <a:srcRect/>
            <a:stretch>
              <a:fillRect/>
            </a:stretch>
          </p:blipFill>
          <p:spPr bwMode="auto">
            <a:xfrm>
              <a:off x="153963" y="1257288"/>
              <a:ext cx="5038725"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Metin kutusu 17"/>
            <p:cNvSpPr txBox="1"/>
            <p:nvPr/>
          </p:nvSpPr>
          <p:spPr>
            <a:xfrm>
              <a:off x="460375" y="1453857"/>
              <a:ext cx="3895601" cy="830997"/>
            </a:xfrm>
            <a:prstGeom prst="rect">
              <a:avLst/>
            </a:prstGeom>
            <a:noFill/>
          </p:spPr>
          <p:txBody>
            <a:bodyPr wrap="square" rtlCol="0">
              <a:spAutoFit/>
            </a:bodyPr>
            <a:lstStyle/>
            <a:p>
              <a:pPr lvl="0"/>
              <a:r>
                <a:rPr lang="tr-TR" sz="2400" dirty="0" smtClean="0">
                  <a:solidFill>
                    <a:prstClr val="black"/>
                  </a:solidFill>
                  <a:latin typeface="Arial"/>
                </a:rPr>
                <a:t>Çağdaş ve modern olduğu için	</a:t>
              </a:r>
              <a:endParaRPr lang="tr-TR" altLang="tr-TR" sz="2400" dirty="0">
                <a:solidFill>
                  <a:prstClr val="black"/>
                </a:solidFill>
                <a:latin typeface="Arial"/>
              </a:endParaRPr>
            </a:p>
          </p:txBody>
        </p:sp>
      </p:grpSp>
      <p:grpSp>
        <p:nvGrpSpPr>
          <p:cNvPr id="19" name="Grup 18"/>
          <p:cNvGrpSpPr/>
          <p:nvPr/>
        </p:nvGrpSpPr>
        <p:grpSpPr>
          <a:xfrm>
            <a:off x="6965700" y="5229199"/>
            <a:ext cx="3402267" cy="1064119"/>
            <a:chOff x="246668" y="2428017"/>
            <a:chExt cx="3402267" cy="1064119"/>
          </a:xfrm>
        </p:grpSpPr>
        <p:pic>
          <p:nvPicPr>
            <p:cNvPr id="20"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Metin kutusu 20"/>
            <p:cNvSpPr txBox="1"/>
            <p:nvPr/>
          </p:nvSpPr>
          <p:spPr>
            <a:xfrm>
              <a:off x="921590" y="2775410"/>
              <a:ext cx="208823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000000"/>
                  </a:solidFill>
                  <a:effectLst/>
                  <a:uLnTx/>
                  <a:uFillTx/>
                  <a:latin typeface="Helvetica"/>
                </a:rPr>
                <a:t>İNKILAPÇILIK</a:t>
              </a:r>
              <a:endParaRPr kumimoji="0" lang="tr-TR" sz="1800" b="0" i="0" u="none" strike="noStrike" kern="0" cap="none" spc="0" normalizeH="0" baseline="0" noProof="0" dirty="0">
                <a:ln>
                  <a:noFill/>
                </a:ln>
                <a:solidFill>
                  <a:sysClr val="windowText" lastClr="000000"/>
                </a:solidFill>
                <a:effectLst/>
                <a:uLnTx/>
                <a:uFillTx/>
              </a:endParaRPr>
            </a:p>
          </p:txBody>
        </p:sp>
      </p:grpSp>
    </p:spTree>
    <p:extLst>
      <p:ext uri="{BB962C8B-B14F-4D97-AF65-F5344CB8AC3E}">
        <p14:creationId xmlns:p14="http://schemas.microsoft.com/office/powerpoint/2010/main" val="2990386036"/>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subTnLst>
                                    <p:audio>
                                      <p:cMediaNode>
                                        <p:cTn display="0" masterRel="sameClick">
                                          <p:stCondLst>
                                            <p:cond evt="begin" delay="0">
                                              <p:tn val="10"/>
                                            </p:cond>
                                          </p:stCondLst>
                                          <p:endCondLst>
                                            <p:cond evt="onStopAudio" delay="0">
                                              <p:tgtEl>
                                                <p:sldTgt/>
                                              </p:tgtEl>
                                            </p:cond>
                                          </p:endCondLst>
                                        </p:cTn>
                                        <p:tgtEl>
                                          <p:sndTgt r:embed="rId4" name="suction.wav"/>
                                        </p:tgtEl>
                                      </p:cMediaNode>
                                    </p:audio>
                                  </p:sub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subTnLst>
                                    <p:audio>
                                      <p:cMediaNode>
                                        <p:cTn display="0" masterRel="sameClick">
                                          <p:stCondLst>
                                            <p:cond evt="begin" delay="0">
                                              <p:tn val="20"/>
                                            </p:cond>
                                          </p:stCondLst>
                                          <p:endCondLst>
                                            <p:cond evt="onStopAudio" delay="0">
                                              <p:tgtEl>
                                                <p:sldTgt/>
                                              </p:tgtEl>
                                            </p:cond>
                                          </p:endCondLst>
                                        </p:cTn>
                                        <p:tgtEl>
                                          <p:sndTgt r:embed="rId4" name="suction.wav"/>
                                        </p:tgtEl>
                                      </p:cMediaNode>
                                    </p:audio>
                                  </p:sub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arn(inVertical)">
                                      <p:cBhvr>
                                        <p:cTn id="27" dur="500"/>
                                        <p:tgtEl>
                                          <p:spTgt spid="16"/>
                                        </p:tgtEl>
                                      </p:cBhvr>
                                    </p:animEffect>
                                  </p:childTnLst>
                                  <p:subTnLst>
                                    <p:audio>
                                      <p:cMediaNode>
                                        <p:cTn display="0" masterRel="sameClick">
                                          <p:stCondLst>
                                            <p:cond evt="begin" delay="0">
                                              <p:tn val="25"/>
                                            </p:cond>
                                          </p:stCondLst>
                                          <p:endCondLst>
                                            <p:cond evt="onStopAudio" delay="0">
                                              <p:tgtEl>
                                                <p:sldTgt/>
                                              </p:tgtEl>
                                            </p:cond>
                                          </p:endCondLst>
                                        </p:cTn>
                                        <p:tgtEl>
                                          <p:sndTgt r:embed="rId3" name="camera.wav"/>
                                        </p:tgtEl>
                                      </p:cMediaNode>
                                    </p:audio>
                                  </p:sub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arn(inVertical)">
                                      <p:cBhvr>
                                        <p:cTn id="32" dur="500"/>
                                        <p:tgtEl>
                                          <p:spTgt spid="19"/>
                                        </p:tgtEl>
                                      </p:cBhvr>
                                    </p:animEffect>
                                  </p:childTnLst>
                                  <p:subTnLst>
                                    <p:audio>
                                      <p:cMediaNode>
                                        <p:cTn display="0" masterRel="sameClick">
                                          <p:stCondLst>
                                            <p:cond evt="begin" delay="0">
                                              <p:tn val="30"/>
                                            </p:cond>
                                          </p:stCondLst>
                                          <p:endCondLst>
                                            <p:cond evt="onStopAudio" delay="0">
                                              <p:tgtEl>
                                                <p:sldTgt/>
                                              </p:tgtEl>
                                            </p:cond>
                                          </p:endCondLst>
                                        </p:cTn>
                                        <p:tgtEl>
                                          <p:sndTgt r:embed="rId4"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23220"/>
          </a:xfrm>
          <a:prstGeom prst="rect">
            <a:avLst/>
          </a:prstGeom>
        </p:spPr>
        <p:txBody>
          <a:bodyPr wrap="square">
            <a:spAutoFit/>
          </a:bodyPr>
          <a:lstStyle/>
          <a:p>
            <a:pPr lvl="0" algn="ctr"/>
            <a:r>
              <a:rPr lang="tr-TR" sz="2800" b="1" dirty="0"/>
              <a:t> TEKKE, ZAVİYE VE TÜRBELERİN KAPATILMASI (30 KASIM 1925)</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10999" y="949238"/>
            <a:ext cx="3975993" cy="253528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63057" y="961566"/>
            <a:ext cx="3888432" cy="254124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Metin kutusu 5"/>
          <p:cNvSpPr txBox="1"/>
          <p:nvPr/>
        </p:nvSpPr>
        <p:spPr>
          <a:xfrm>
            <a:off x="3181739" y="3401865"/>
            <a:ext cx="1634511"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3200" b="1" i="0" u="none" strike="noStrike" kern="0" cap="none" spc="0" normalizeH="0" baseline="0" noProof="0" dirty="0" smtClean="0">
                <a:ln>
                  <a:noFill/>
                </a:ln>
                <a:solidFill>
                  <a:srgbClr val="FF0000"/>
                </a:solidFill>
                <a:effectLst/>
                <a:uLnTx/>
                <a:uFillTx/>
              </a:rPr>
              <a:t>TEKKE</a:t>
            </a:r>
            <a:endParaRPr kumimoji="0" lang="tr-TR" sz="3200" b="1" i="0" u="none" strike="noStrike" kern="0" cap="none" spc="0" normalizeH="0" baseline="0" noProof="0" dirty="0">
              <a:ln>
                <a:noFill/>
              </a:ln>
              <a:solidFill>
                <a:srgbClr val="FF0000"/>
              </a:solidFill>
              <a:effectLst/>
              <a:uLnTx/>
              <a:uFillTx/>
            </a:endParaRPr>
          </a:p>
        </p:txBody>
      </p:sp>
      <p:sp>
        <p:nvSpPr>
          <p:cNvPr id="7" name="Metin kutusu 6"/>
          <p:cNvSpPr txBox="1"/>
          <p:nvPr/>
        </p:nvSpPr>
        <p:spPr>
          <a:xfrm>
            <a:off x="7427743" y="3434299"/>
            <a:ext cx="1896786"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3200" b="1" i="0" u="none" strike="noStrike" kern="0" cap="none" spc="0" normalizeH="0" baseline="0" noProof="0" dirty="0" smtClean="0">
                <a:ln>
                  <a:noFill/>
                </a:ln>
                <a:solidFill>
                  <a:srgbClr val="FF0000"/>
                </a:solidFill>
                <a:effectLst/>
                <a:uLnTx/>
                <a:uFillTx/>
              </a:rPr>
              <a:t>ZAVİYE</a:t>
            </a:r>
            <a:endParaRPr kumimoji="0" lang="tr-TR" sz="3200" b="1" i="0" u="none" strike="noStrike" kern="0" cap="none" spc="0" normalizeH="0" baseline="0" noProof="0" dirty="0">
              <a:ln>
                <a:noFill/>
              </a:ln>
              <a:solidFill>
                <a:srgbClr val="FF0000"/>
              </a:solidFill>
              <a:effectLst/>
              <a:uLnTx/>
              <a:uFillTx/>
            </a:endParaRPr>
          </a:p>
        </p:txBody>
      </p:sp>
      <p:sp>
        <p:nvSpPr>
          <p:cNvPr id="8" name="Dikdörtgen 7"/>
          <p:cNvSpPr/>
          <p:nvPr/>
        </p:nvSpPr>
        <p:spPr>
          <a:xfrm>
            <a:off x="844062" y="4189598"/>
            <a:ext cx="10888393" cy="1384995"/>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endParaRPr kumimoji="0" lang="tr-TR" sz="2800" b="0" i="0" u="none" strike="noStrike" kern="0" cap="none" spc="0" normalizeH="0" baseline="0" noProof="0" dirty="0">
              <a:ln>
                <a:noFill/>
              </a:ln>
              <a:solidFill>
                <a:srgbClr val="000000"/>
              </a:solidFill>
              <a:effectLst/>
              <a:uLnTx/>
              <a:uFillTx/>
              <a:latin typeface="Helvetica"/>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800" b="0" i="0" u="none" strike="noStrike" kern="0" cap="none" spc="0" normalizeH="0" baseline="0" noProof="0" dirty="0">
                <a:ln>
                  <a:noFill/>
                </a:ln>
                <a:solidFill>
                  <a:srgbClr val="000000"/>
                </a:solidFill>
                <a:effectLst/>
                <a:uLnTx/>
                <a:uFillTx/>
                <a:latin typeface="Helvetica"/>
              </a:rPr>
              <a:t>Tarikat üyelerinin bir araya geldikleri, dinî tören yaptıkları yerlere </a:t>
            </a:r>
            <a:r>
              <a:rPr kumimoji="0" lang="tr-TR" sz="2800" b="1" i="0" u="none" strike="noStrike" kern="0" cap="none" spc="0" normalizeH="0" baseline="0" noProof="0" dirty="0">
                <a:ln>
                  <a:noFill/>
                </a:ln>
                <a:solidFill>
                  <a:srgbClr val="000000"/>
                </a:solidFill>
                <a:effectLst/>
                <a:uLnTx/>
                <a:uFillTx/>
                <a:latin typeface="Helvetica"/>
              </a:rPr>
              <a:t>“tekke”</a:t>
            </a:r>
            <a:r>
              <a:rPr kumimoji="0" lang="tr-TR" sz="2800" b="0" i="0" u="none" strike="noStrike" kern="0" cap="none" spc="0" normalizeH="0" baseline="0" noProof="0" dirty="0">
                <a:ln>
                  <a:noFill/>
                </a:ln>
                <a:solidFill>
                  <a:srgbClr val="000000"/>
                </a:solidFill>
                <a:effectLst/>
                <a:uLnTx/>
                <a:uFillTx/>
                <a:latin typeface="Helvetica"/>
              </a:rPr>
              <a:t>, bu kurumların küçüklerine ise </a:t>
            </a:r>
            <a:r>
              <a:rPr kumimoji="0" lang="tr-TR" sz="2800" b="1" i="0" u="none" strike="noStrike" kern="0" cap="none" spc="0" normalizeH="0" baseline="0" noProof="0" dirty="0">
                <a:ln>
                  <a:noFill/>
                </a:ln>
                <a:solidFill>
                  <a:srgbClr val="000000"/>
                </a:solidFill>
                <a:effectLst/>
                <a:uLnTx/>
                <a:uFillTx/>
                <a:latin typeface="Helvetica"/>
              </a:rPr>
              <a:t>“zaviye” </a:t>
            </a:r>
            <a:r>
              <a:rPr kumimoji="0" lang="tr-TR" sz="2800" b="0" i="0" u="none" strike="noStrike" kern="0" cap="none" spc="0" normalizeH="0" baseline="0" noProof="0" dirty="0">
                <a:ln>
                  <a:noFill/>
                </a:ln>
                <a:solidFill>
                  <a:srgbClr val="000000"/>
                </a:solidFill>
                <a:effectLst/>
                <a:uLnTx/>
                <a:uFillTx/>
                <a:latin typeface="Helvetica"/>
              </a:rPr>
              <a:t>adı verilir. </a:t>
            </a:r>
            <a:endParaRPr kumimoji="0" lang="tr-TR" sz="2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778302675"/>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suction.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subTnLst>
                                    <p:audio>
                                      <p:cMediaNode>
                                        <p:cTn display="0" masterRel="sameClick">
                                          <p:stCondLst>
                                            <p:cond evt="begin" delay="0">
                                              <p:tn val="8"/>
                                            </p:cond>
                                          </p:stCondLst>
                                          <p:endCondLst>
                                            <p:cond evt="onStopAudio" delay="0">
                                              <p:tgtEl>
                                                <p:sldTgt/>
                                              </p:tgtEl>
                                            </p:cond>
                                          </p:endCondLst>
                                        </p:cTn>
                                        <p:tgtEl>
                                          <p:sndTgt r:embed="rId3" name="suction.wav"/>
                                        </p:tgtEl>
                                      </p:cMediaNode>
                                    </p:audio>
                                  </p:sub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subTnLst>
                                    <p:audio>
                                      <p:cMediaNode>
                                        <p:cTn display="0" masterRel="sameClick">
                                          <p:stCondLst>
                                            <p:cond evt="begin" delay="0">
                                              <p:tn val="13"/>
                                            </p:cond>
                                          </p:stCondLst>
                                          <p:endCondLst>
                                            <p:cond evt="onStopAudio" delay="0">
                                              <p:tgtEl>
                                                <p:sldTgt/>
                                              </p:tgtEl>
                                            </p:cond>
                                          </p:endCondLst>
                                        </p:cTn>
                                        <p:tgtEl>
                                          <p:sndTgt r:embed="rId3" name="suction.wav"/>
                                        </p:tgtEl>
                                      </p:cMediaNode>
                                    </p:audio>
                                  </p:subTnLst>
                                </p:cTn>
                              </p:par>
                              <p:par>
                                <p:cTn id="16" presetID="16" presetClass="entr" presetSubtype="2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subTnLst>
                                    <p:audio>
                                      <p:cMediaNode>
                                        <p:cTn display="0" masterRel="sameClick">
                                          <p:stCondLst>
                                            <p:cond evt="begin" delay="0">
                                              <p:tn val="16"/>
                                            </p:cond>
                                          </p:stCondLst>
                                          <p:endCondLst>
                                            <p:cond evt="onStopAudio" delay="0">
                                              <p:tgtEl>
                                                <p:sldTgt/>
                                              </p:tgtEl>
                                            </p:cond>
                                          </p:endCondLst>
                                        </p:cTn>
                                        <p:tgtEl>
                                          <p:sndTgt r:embed="rId3" name="suction.wav"/>
                                        </p:tgtEl>
                                      </p:cMediaNode>
                                    </p:audio>
                                  </p:sub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subTnLst>
                                    <p:audio>
                                      <p:cMediaNode>
                                        <p:cTn display="0" masterRel="sameClick">
                                          <p:stCondLst>
                                            <p:cond evt="begin" delay="0">
                                              <p:tn val="21"/>
                                            </p:cond>
                                          </p:stCondLst>
                                          <p:endCondLst>
                                            <p:cond evt="onStopAudio" delay="0">
                                              <p:tgtEl>
                                                <p:sldTgt/>
                                              </p:tgtEl>
                                            </p:cond>
                                          </p:endCondLst>
                                        </p:cTn>
                                        <p:tgtEl>
                                          <p:sndTgt r:embed="rId4"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23220"/>
          </a:xfrm>
          <a:prstGeom prst="rect">
            <a:avLst/>
          </a:prstGeom>
        </p:spPr>
        <p:txBody>
          <a:bodyPr wrap="square">
            <a:spAutoFit/>
          </a:bodyPr>
          <a:lstStyle/>
          <a:p>
            <a:pPr lvl="0" algn="ctr"/>
            <a:r>
              <a:rPr lang="tr-TR" sz="2800" b="1" dirty="0"/>
              <a:t> TEKKE, ZAVİYE VE TÜRBELERİN KAPATILMASI (30 KASIM 1925)</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787791" y="4101157"/>
            <a:ext cx="11282289" cy="1384995"/>
          </a:xfrm>
          <a:prstGeom prst="rect">
            <a:avLst/>
          </a:prstGeom>
        </p:spPr>
        <p:txBody>
          <a:bodyPr wrap="square">
            <a:spAutoFit/>
          </a:bodyPr>
          <a:lstStyle/>
          <a:p>
            <a:pPr algn="just"/>
            <a:endParaRPr lang="tr-TR" sz="2800" dirty="0">
              <a:solidFill>
                <a:srgbClr val="000000"/>
              </a:solidFill>
              <a:latin typeface="Helvetica"/>
            </a:endParaRPr>
          </a:p>
          <a:p>
            <a:pPr algn="just"/>
            <a:r>
              <a:rPr lang="tr-TR" sz="2800" dirty="0">
                <a:solidFill>
                  <a:srgbClr val="000000"/>
                </a:solidFill>
                <a:latin typeface="Helvetica"/>
              </a:rPr>
              <a:t>"Türkiye Cumhuriyeti şeyhler, dervişler, müritler, meczuplar memleketi olamaz. En doğru, en hakiki tarikat, medeniyet tarikatıdır…"</a:t>
            </a:r>
          </a:p>
        </p:txBody>
      </p:sp>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7506" y="980132"/>
            <a:ext cx="3121025" cy="312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2712941"/>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bomb.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subTnLst>
                                    <p:audio>
                                      <p:cMediaNode>
                                        <p:cTn display="0" masterRel="sameClick">
                                          <p:stCondLst>
                                            <p:cond evt="begin" delay="0">
                                              <p:tn val="8"/>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23220"/>
          </a:xfrm>
          <a:prstGeom prst="rect">
            <a:avLst/>
          </a:prstGeom>
        </p:spPr>
        <p:txBody>
          <a:bodyPr wrap="square">
            <a:spAutoFit/>
          </a:bodyPr>
          <a:lstStyle/>
          <a:p>
            <a:pPr lvl="0" algn="ctr"/>
            <a:r>
              <a:rPr lang="tr-TR" sz="2800" b="1" dirty="0"/>
              <a:t> TEKKE, ZAVİYE VE TÜRBELERİN KAPATILMASI (30 KASIM 1925)</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745587" y="3514185"/>
            <a:ext cx="11015003" cy="2677656"/>
          </a:xfrm>
          <a:prstGeom prst="rect">
            <a:avLst/>
          </a:prstGeom>
        </p:spPr>
        <p:txBody>
          <a:bodyPr wrap="square">
            <a:spAutoFit/>
          </a:bodyPr>
          <a:lstStyle/>
          <a:p>
            <a:pPr algn="just"/>
            <a:r>
              <a:rPr lang="tr-TR" sz="2400" dirty="0" smtClean="0">
                <a:solidFill>
                  <a:srgbClr val="000000"/>
                </a:solidFill>
                <a:latin typeface="Helvetica"/>
              </a:rPr>
              <a:t>Osmanlıda </a:t>
            </a:r>
            <a:r>
              <a:rPr lang="tr-TR" sz="2400" dirty="0">
                <a:solidFill>
                  <a:srgbClr val="000000"/>
                </a:solidFill>
                <a:latin typeface="Helvetica"/>
              </a:rPr>
              <a:t>birlik ve beraberlik duygularını geliştiren ayrıca toplum ile devlet arasında arabulucu bir rol üstlenen tekke, zaviye ve tarikatlar</a:t>
            </a:r>
            <a:r>
              <a:rPr lang="tr-TR" sz="2400" dirty="0" smtClean="0">
                <a:solidFill>
                  <a:srgbClr val="000000"/>
                </a:solidFill>
                <a:latin typeface="Helvetica"/>
              </a:rPr>
              <a:t>, zamanla </a:t>
            </a:r>
            <a:r>
              <a:rPr lang="tr-TR" sz="2400" dirty="0">
                <a:solidFill>
                  <a:srgbClr val="000000"/>
                </a:solidFill>
                <a:latin typeface="Helvetica"/>
              </a:rPr>
              <a:t>uzlaştırıcı rolünden uzaklaşıp birlik ve beraberlik duygusunu zayıflatmaya başlaması, kurumlardaki kişilerin şahsi menfaatleri için halkın dinî duygularını istismar etmeye başlaması, dinle alakası olmayan hurafe ve batıl inançların toplumda </a:t>
            </a:r>
            <a:r>
              <a:rPr lang="tr-TR" sz="2400" dirty="0" smtClean="0">
                <a:solidFill>
                  <a:srgbClr val="000000"/>
                </a:solidFill>
                <a:latin typeface="Helvetica"/>
              </a:rPr>
              <a:t>yayılması gibi nedenlerle </a:t>
            </a:r>
            <a:r>
              <a:rPr lang="tr-TR" sz="2400" dirty="0">
                <a:solidFill>
                  <a:srgbClr val="000000"/>
                </a:solidFill>
                <a:latin typeface="Helvetica"/>
              </a:rPr>
              <a:t>30 Kasım 1925’te kabul edilen bir kanunla tekke</a:t>
            </a:r>
            <a:r>
              <a:rPr lang="tr-TR" sz="2400" dirty="0" smtClean="0">
                <a:solidFill>
                  <a:srgbClr val="000000"/>
                </a:solidFill>
                <a:latin typeface="Helvetica"/>
              </a:rPr>
              <a:t>, zaviye </a:t>
            </a:r>
            <a:r>
              <a:rPr lang="tr-TR" sz="2400" dirty="0">
                <a:solidFill>
                  <a:srgbClr val="000000"/>
                </a:solidFill>
                <a:latin typeface="Helvetica"/>
              </a:rPr>
              <a:t>ve türbeler kapatılmıştır. </a:t>
            </a:r>
          </a:p>
        </p:txBody>
      </p:sp>
      <p:pic>
        <p:nvPicPr>
          <p:cNvPr id="5" name="Picture 2" descr="Grumpy Dwar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2912" y="1070637"/>
            <a:ext cx="3534337" cy="227747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82154" y="1071134"/>
            <a:ext cx="3296253" cy="227697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1653631"/>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par>
                                <p:cTn id="11" presetID="16" presetClass="entr" presetSubtype="2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23220"/>
          </a:xfrm>
          <a:prstGeom prst="rect">
            <a:avLst/>
          </a:prstGeom>
        </p:spPr>
        <p:txBody>
          <a:bodyPr wrap="square">
            <a:spAutoFit/>
          </a:bodyPr>
          <a:lstStyle/>
          <a:p>
            <a:pPr lvl="0" algn="ctr"/>
            <a:r>
              <a:rPr lang="tr-TR" sz="2800" b="1" dirty="0"/>
              <a:t> TEKKE, ZAVİYE VE TÜRBELERİN KAPATILMASI (30 KASIM 1925)</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up 3"/>
          <p:cNvGrpSpPr/>
          <p:nvPr/>
        </p:nvGrpSpPr>
        <p:grpSpPr>
          <a:xfrm>
            <a:off x="3943325" y="1026083"/>
            <a:ext cx="4403824" cy="854080"/>
            <a:chOff x="-53679" y="4959454"/>
            <a:chExt cx="4180959" cy="2043112"/>
          </a:xfrm>
        </p:grpSpPr>
        <p:pic>
          <p:nvPicPr>
            <p:cNvPr id="5" name="Resim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679" y="4959454"/>
              <a:ext cx="4180959" cy="2043112"/>
            </a:xfrm>
            <a:prstGeom prst="rect">
              <a:avLst/>
            </a:prstGeom>
          </p:spPr>
        </p:pic>
        <p:sp>
          <p:nvSpPr>
            <p:cNvPr id="6" name="Yamuk 5"/>
            <p:cNvSpPr/>
            <p:nvPr/>
          </p:nvSpPr>
          <p:spPr>
            <a:xfrm>
              <a:off x="280402" y="5289506"/>
              <a:ext cx="3620089" cy="1459953"/>
            </a:xfrm>
            <a:prstGeom prst="trapezoid">
              <a:avLst>
                <a:gd name="adj" fmla="val 0"/>
              </a:avLst>
            </a:prstGeom>
            <a:solidFill>
              <a:srgbClr val="FFCC00"/>
            </a:solidFill>
            <a:ln w="12700" cap="flat" cmpd="sng" algn="ctr">
              <a:noFill/>
              <a:prstDash val="solid"/>
              <a:miter lim="800000"/>
            </a:ln>
            <a:effectLst/>
            <a:scene3d>
              <a:camera prst="orthographicFront">
                <a:rot lat="0" lon="0" rev="0"/>
              </a:camera>
              <a:lightRig rig="chilly" dir="t">
                <a:rot lat="0" lon="0" rev="18480000"/>
              </a:lightRig>
            </a:scene3d>
            <a:sp3d prstMaterial="clear">
              <a:bevelT h="63500"/>
            </a:sp3d>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r>
                <a:rPr lang="tr-TR" sz="2400" dirty="0" smtClean="0">
                  <a:solidFill>
                    <a:sysClr val="windowText" lastClr="000000"/>
                  </a:solidFill>
                  <a:latin typeface="Arial"/>
                </a:rPr>
                <a:t>Bu Kanun İle;</a:t>
              </a:r>
              <a:endParaRPr lang="tr-TR" sz="2400" dirty="0">
                <a:solidFill>
                  <a:sysClr val="windowText" lastClr="000000"/>
                </a:solidFill>
                <a:latin typeface="Arial"/>
              </a:endParaRPr>
            </a:p>
          </p:txBody>
        </p:sp>
      </p:grpSp>
      <p:grpSp>
        <p:nvGrpSpPr>
          <p:cNvPr id="7" name="Grup 6"/>
          <p:cNvGrpSpPr/>
          <p:nvPr/>
        </p:nvGrpSpPr>
        <p:grpSpPr>
          <a:xfrm>
            <a:off x="1769095" y="2088353"/>
            <a:ext cx="7421676" cy="1064119"/>
            <a:chOff x="246668" y="2428017"/>
            <a:chExt cx="3463573" cy="1064119"/>
          </a:xfrm>
        </p:grpSpPr>
        <p:pic>
          <p:nvPicPr>
            <p:cNvPr id="8" name="Picture 2"/>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Metin kutusu 8"/>
            <p:cNvSpPr txBox="1"/>
            <p:nvPr/>
          </p:nvSpPr>
          <p:spPr>
            <a:xfrm>
              <a:off x="460375" y="2636912"/>
              <a:ext cx="3249866"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a:ln>
                    <a:noFill/>
                  </a:ln>
                  <a:solidFill>
                    <a:srgbClr val="000000"/>
                  </a:solidFill>
                  <a:effectLst/>
                  <a:uLnTx/>
                  <a:uFillTx/>
                  <a:latin typeface="Helvetica"/>
                </a:rPr>
                <a:t>1- Tekke, zaviye ve türbeler kapatıldı.</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10" name="Grup 9"/>
          <p:cNvGrpSpPr/>
          <p:nvPr/>
        </p:nvGrpSpPr>
        <p:grpSpPr>
          <a:xfrm>
            <a:off x="1746771" y="3334464"/>
            <a:ext cx="8373241" cy="1555072"/>
            <a:chOff x="246668" y="2428017"/>
            <a:chExt cx="3402267" cy="1064119"/>
          </a:xfrm>
        </p:grpSpPr>
        <p:pic>
          <p:nvPicPr>
            <p:cNvPr id="11" name="Picture 2"/>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Metin kutusu 11"/>
            <p:cNvSpPr txBox="1"/>
            <p:nvPr/>
          </p:nvSpPr>
          <p:spPr>
            <a:xfrm>
              <a:off x="460375" y="2636912"/>
              <a:ext cx="2957279" cy="4422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a:ln>
                    <a:noFill/>
                  </a:ln>
                  <a:solidFill>
                    <a:srgbClr val="000000"/>
                  </a:solidFill>
                  <a:effectLst/>
                  <a:uLnTx/>
                  <a:uFillTx/>
                  <a:latin typeface="Helvetica"/>
                </a:rPr>
                <a:t>2- Şeyhlik, dervişlik, dedelik, seyitlik, çelebilik, türbedarlık gibi unvanlar yasaklandı.</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13" name="Grup 12"/>
          <p:cNvGrpSpPr/>
          <p:nvPr/>
        </p:nvGrpSpPr>
        <p:grpSpPr>
          <a:xfrm>
            <a:off x="1678002" y="4745520"/>
            <a:ext cx="8373241" cy="1555072"/>
            <a:chOff x="246668" y="2428017"/>
            <a:chExt cx="3402267" cy="1064119"/>
          </a:xfrm>
        </p:grpSpPr>
        <p:pic>
          <p:nvPicPr>
            <p:cNvPr id="14" name="Picture 2"/>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Metin kutusu 14"/>
            <p:cNvSpPr txBox="1"/>
            <p:nvPr/>
          </p:nvSpPr>
          <p:spPr>
            <a:xfrm>
              <a:off x="460375" y="2636912"/>
              <a:ext cx="2957279" cy="4422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a:ln>
                    <a:noFill/>
                  </a:ln>
                  <a:solidFill>
                    <a:srgbClr val="000000"/>
                  </a:solidFill>
                  <a:effectLst/>
                  <a:uLnTx/>
                  <a:uFillTx/>
                  <a:latin typeface="Helvetica"/>
                </a:rPr>
                <a:t>3- Türk toplumunun laikleşmesi ve çağdaşlaşması konusunda önemli bir adım atıldı.</a:t>
              </a:r>
              <a:endParaRPr kumimoji="0" lang="tr-TR" sz="1800" b="0" i="0" u="none" strike="noStrike" kern="0" cap="none" spc="0" normalizeH="0" baseline="0" noProof="0" dirty="0">
                <a:ln>
                  <a:noFill/>
                </a:ln>
                <a:solidFill>
                  <a:sysClr val="windowText" lastClr="000000"/>
                </a:solidFill>
                <a:effectLst/>
                <a:uLnTx/>
                <a:uFillTx/>
              </a:endParaRPr>
            </a:p>
          </p:txBody>
        </p:sp>
      </p:grpSp>
    </p:spTree>
    <p:extLst>
      <p:ext uri="{BB962C8B-B14F-4D97-AF65-F5344CB8AC3E}">
        <p14:creationId xmlns:p14="http://schemas.microsoft.com/office/powerpoint/2010/main" val="1095303818"/>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bomb.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subTnLst>
                                    <p:audio>
                                      <p:cMediaNode>
                                        <p:cTn display="0" masterRel="sameClick">
                                          <p:stCondLst>
                                            <p:cond evt="begin" delay="0">
                                              <p:tn val="10"/>
                                            </p:cond>
                                          </p:stCondLst>
                                          <p:endCondLst>
                                            <p:cond evt="onStopAudio" delay="0">
                                              <p:tgtEl>
                                                <p:sldTgt/>
                                              </p:tgtEl>
                                            </p:cond>
                                          </p:endCondLst>
                                        </p:cTn>
                                        <p:tgtEl>
                                          <p:sndTgt r:embed="rId4" name="suction.wav"/>
                                        </p:tgtEl>
                                      </p:cMediaNode>
                                    </p:audio>
                                  </p:sub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subTnLst>
                                    <p:audio>
                                      <p:cMediaNode>
                                        <p:cTn display="0" masterRel="sameClick">
                                          <p:stCondLst>
                                            <p:cond evt="begin" delay="0">
                                              <p:tn val="15"/>
                                            </p:cond>
                                          </p:stCondLst>
                                          <p:endCondLst>
                                            <p:cond evt="onStopAudio" delay="0">
                                              <p:tgtEl>
                                                <p:sldTgt/>
                                              </p:tgtEl>
                                            </p:cond>
                                          </p:endCondLst>
                                        </p:cTn>
                                        <p:tgtEl>
                                          <p:sndTgt r:embed="rId4" name="suction.wav"/>
                                        </p:tgtEl>
                                      </p:cMediaNode>
                                    </p:audio>
                                  </p:sub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subTnLst>
                                    <p:audio>
                                      <p:cMediaNode>
                                        <p:cTn display="0" masterRel="sameClick">
                                          <p:stCondLst>
                                            <p:cond evt="begin" delay="0">
                                              <p:tn val="20"/>
                                            </p:cond>
                                          </p:stCondLst>
                                          <p:endCondLst>
                                            <p:cond evt="onStopAudio" delay="0">
                                              <p:tgtEl>
                                                <p:sldTgt/>
                                              </p:tgtEl>
                                            </p:cond>
                                          </p:endCondLst>
                                        </p:cTn>
                                        <p:tgtEl>
                                          <p:sndTgt r:embed="rId4"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23220"/>
          </a:xfrm>
          <a:prstGeom prst="rect">
            <a:avLst/>
          </a:prstGeom>
        </p:spPr>
        <p:txBody>
          <a:bodyPr wrap="square">
            <a:spAutoFit/>
          </a:bodyPr>
          <a:lstStyle/>
          <a:p>
            <a:pPr algn="ctr"/>
            <a:r>
              <a:rPr lang="tr-TR" sz="2800" b="1" dirty="0">
                <a:solidFill>
                  <a:prstClr val="white"/>
                </a:solidFill>
              </a:rPr>
              <a:t> TEKKE, ZAVİYE VE TÜRBELERİN KAPATILMASI (30 KASIM 1925)</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up 3"/>
          <p:cNvGrpSpPr/>
          <p:nvPr/>
        </p:nvGrpSpPr>
        <p:grpSpPr>
          <a:xfrm>
            <a:off x="1517762" y="1864278"/>
            <a:ext cx="5038725" cy="1224136"/>
            <a:chOff x="153963" y="1257288"/>
            <a:chExt cx="5038725" cy="1224136"/>
          </a:xfrm>
        </p:grpSpPr>
        <p:pic>
          <p:nvPicPr>
            <p:cNvPr id="5"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8108" b="87838" l="1890" r="100000"/>
                      </a14:imgEffect>
                    </a14:imgLayer>
                  </a14:imgProps>
                </a:ext>
                <a:ext uri="{28A0092B-C50C-407E-A947-70E740481C1C}">
                  <a14:useLocalDpi xmlns:a14="http://schemas.microsoft.com/office/drawing/2010/main" val="0"/>
                </a:ext>
              </a:extLst>
            </a:blip>
            <a:srcRect/>
            <a:stretch>
              <a:fillRect/>
            </a:stretch>
          </p:blipFill>
          <p:spPr bwMode="auto">
            <a:xfrm>
              <a:off x="153963" y="1257288"/>
              <a:ext cx="5038725"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Metin kutusu 5"/>
            <p:cNvSpPr txBox="1"/>
            <p:nvPr/>
          </p:nvSpPr>
          <p:spPr>
            <a:xfrm>
              <a:off x="460375" y="1453857"/>
              <a:ext cx="3895601" cy="830997"/>
            </a:xfrm>
            <a:prstGeom prst="rect">
              <a:avLst/>
            </a:prstGeom>
            <a:noFill/>
          </p:spPr>
          <p:txBody>
            <a:bodyPr wrap="square" rtlCol="0">
              <a:spAutoFit/>
            </a:bodyPr>
            <a:lstStyle/>
            <a:p>
              <a:pPr lvl="0"/>
              <a:r>
                <a:rPr lang="tr-TR" sz="2400" dirty="0">
                  <a:solidFill>
                    <a:prstClr val="black"/>
                  </a:solidFill>
                  <a:latin typeface="Arial"/>
                </a:rPr>
                <a:t>Din dışı uygulamalar yasaklandığı için</a:t>
              </a:r>
            </a:p>
          </p:txBody>
        </p:sp>
      </p:grpSp>
      <p:grpSp>
        <p:nvGrpSpPr>
          <p:cNvPr id="7" name="Grup 6"/>
          <p:cNvGrpSpPr/>
          <p:nvPr/>
        </p:nvGrpSpPr>
        <p:grpSpPr>
          <a:xfrm>
            <a:off x="6618113" y="2078543"/>
            <a:ext cx="3402267" cy="1064119"/>
            <a:chOff x="246668" y="2428017"/>
            <a:chExt cx="3402267" cy="1064119"/>
          </a:xfrm>
        </p:grpSpPr>
        <p:pic>
          <p:nvPicPr>
            <p:cNvPr id="8"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Metin kutusu 8"/>
            <p:cNvSpPr txBox="1"/>
            <p:nvPr/>
          </p:nvSpPr>
          <p:spPr>
            <a:xfrm>
              <a:off x="921590" y="2775410"/>
              <a:ext cx="208823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000000"/>
                  </a:solidFill>
                  <a:effectLst/>
                  <a:uLnTx/>
                  <a:uFillTx/>
                  <a:latin typeface="Helvetica"/>
                </a:rPr>
                <a:t>LAİKLİK</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10" name="Grup 9"/>
          <p:cNvGrpSpPr/>
          <p:nvPr/>
        </p:nvGrpSpPr>
        <p:grpSpPr>
          <a:xfrm>
            <a:off x="1490287" y="4168534"/>
            <a:ext cx="5038725" cy="1224136"/>
            <a:chOff x="153963" y="1257288"/>
            <a:chExt cx="5038725" cy="1224136"/>
          </a:xfrm>
        </p:grpSpPr>
        <p:pic>
          <p:nvPicPr>
            <p:cNvPr id="11"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8108" b="87838" l="1890" r="100000"/>
                      </a14:imgEffect>
                    </a14:imgLayer>
                  </a14:imgProps>
                </a:ext>
                <a:ext uri="{28A0092B-C50C-407E-A947-70E740481C1C}">
                  <a14:useLocalDpi xmlns:a14="http://schemas.microsoft.com/office/drawing/2010/main" val="0"/>
                </a:ext>
              </a:extLst>
            </a:blip>
            <a:srcRect/>
            <a:stretch>
              <a:fillRect/>
            </a:stretch>
          </p:blipFill>
          <p:spPr bwMode="auto">
            <a:xfrm>
              <a:off x="153963" y="1257288"/>
              <a:ext cx="5038725"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Metin kutusu 11"/>
            <p:cNvSpPr txBox="1"/>
            <p:nvPr/>
          </p:nvSpPr>
          <p:spPr>
            <a:xfrm>
              <a:off x="460375" y="1453857"/>
              <a:ext cx="3895601" cy="461665"/>
            </a:xfrm>
            <a:prstGeom prst="rect">
              <a:avLst/>
            </a:prstGeom>
            <a:noFill/>
          </p:spPr>
          <p:txBody>
            <a:bodyPr wrap="square" rtlCol="0">
              <a:spAutoFit/>
            </a:bodyPr>
            <a:lstStyle/>
            <a:p>
              <a:pPr lvl="0"/>
              <a:r>
                <a:rPr lang="tr-TR" sz="2400" dirty="0">
                  <a:solidFill>
                    <a:prstClr val="black"/>
                  </a:solidFill>
                  <a:latin typeface="Arial"/>
                </a:rPr>
                <a:t>Halkın yararına </a:t>
              </a:r>
              <a:r>
                <a:rPr lang="tr-TR" sz="2400" dirty="0" smtClean="0">
                  <a:solidFill>
                    <a:prstClr val="black"/>
                  </a:solidFill>
                  <a:latin typeface="Arial"/>
                </a:rPr>
                <a:t>olması</a:t>
              </a:r>
              <a:endParaRPr lang="tr-TR" sz="2400" dirty="0">
                <a:solidFill>
                  <a:prstClr val="black"/>
                </a:solidFill>
                <a:latin typeface="Arial"/>
              </a:endParaRPr>
            </a:p>
          </p:txBody>
        </p:sp>
      </p:grpSp>
      <p:grpSp>
        <p:nvGrpSpPr>
          <p:cNvPr id="13" name="Grup 12"/>
          <p:cNvGrpSpPr/>
          <p:nvPr/>
        </p:nvGrpSpPr>
        <p:grpSpPr>
          <a:xfrm>
            <a:off x="6597773" y="4365103"/>
            <a:ext cx="3402267" cy="1064119"/>
            <a:chOff x="246668" y="2428017"/>
            <a:chExt cx="3402267" cy="1064119"/>
          </a:xfrm>
        </p:grpSpPr>
        <p:pic>
          <p:nvPicPr>
            <p:cNvPr id="14"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Metin kutusu 14"/>
            <p:cNvSpPr txBox="1"/>
            <p:nvPr/>
          </p:nvSpPr>
          <p:spPr>
            <a:xfrm>
              <a:off x="921590" y="2775410"/>
              <a:ext cx="208823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000000"/>
                  </a:solidFill>
                  <a:effectLst/>
                  <a:uLnTx/>
                  <a:uFillTx/>
                  <a:latin typeface="Helvetica"/>
                </a:rPr>
                <a:t>HALKÇILIK</a:t>
              </a:r>
              <a:endParaRPr kumimoji="0" lang="tr-TR" sz="1800" b="0" i="0" u="none" strike="noStrike" kern="0" cap="none" spc="0" normalizeH="0" baseline="0" noProof="0" dirty="0">
                <a:ln>
                  <a:noFill/>
                </a:ln>
                <a:solidFill>
                  <a:sysClr val="windowText" lastClr="000000"/>
                </a:solidFill>
                <a:effectLst/>
                <a:uLnTx/>
                <a:uFillTx/>
              </a:endParaRPr>
            </a:p>
          </p:txBody>
        </p:sp>
      </p:grpSp>
    </p:spTree>
    <p:extLst>
      <p:ext uri="{BB962C8B-B14F-4D97-AF65-F5344CB8AC3E}">
        <p14:creationId xmlns:p14="http://schemas.microsoft.com/office/powerpoint/2010/main" val="2276589998"/>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subTnLst>
                                    <p:audio>
                                      <p:cMediaNode>
                                        <p:cTn display="0" masterRel="sameClick">
                                          <p:stCondLst>
                                            <p:cond evt="begin" delay="0">
                                              <p:tn val="10"/>
                                            </p:cond>
                                          </p:stCondLst>
                                          <p:endCondLst>
                                            <p:cond evt="onStopAudio" delay="0">
                                              <p:tgtEl>
                                                <p:sldTgt/>
                                              </p:tgtEl>
                                            </p:cond>
                                          </p:endCondLst>
                                        </p:cTn>
                                        <p:tgtEl>
                                          <p:sndTgt r:embed="rId4" name="suction.wav"/>
                                        </p:tgtEl>
                                      </p:cMediaNode>
                                    </p:audio>
                                  </p:sub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subTnLst>
                                    <p:audio>
                                      <p:cMediaNode>
                                        <p:cTn display="0" masterRel="sameClick">
                                          <p:stCondLst>
                                            <p:cond evt="begin" delay="0">
                                              <p:tn val="20"/>
                                            </p:cond>
                                          </p:stCondLst>
                                          <p:endCondLst>
                                            <p:cond evt="onStopAudio" delay="0">
                                              <p:tgtEl>
                                                <p:sldTgt/>
                                              </p:tgtEl>
                                            </p:cond>
                                          </p:endCondLst>
                                        </p:cTn>
                                        <p:tgtEl>
                                          <p:sndTgt r:embed="rId4"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 TAKVİM, SAAT VE ÖLÇÜLERDE DEĞİŞİKLİK</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2835" y="1171956"/>
            <a:ext cx="9404803" cy="2035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905020" y="4101172"/>
            <a:ext cx="10480431" cy="1754326"/>
          </a:xfrm>
          <a:prstGeom prst="rect">
            <a:avLst/>
          </a:prstGeom>
        </p:spPr>
        <p:txBody>
          <a:bodyPr wrap="square">
            <a:spAutoFit/>
          </a:bodyPr>
          <a:lstStyle/>
          <a:p>
            <a:pPr lvl="0" algn="just"/>
            <a:r>
              <a:rPr lang="tr-TR" sz="2800" dirty="0">
                <a:solidFill>
                  <a:prstClr val="black"/>
                </a:solidFill>
                <a:latin typeface="Arial" panose="020B0604020202020204" pitchFamily="34" charset="0"/>
                <a:cs typeface="Arial" panose="020B0604020202020204" pitchFamily="34" charset="0"/>
              </a:rPr>
              <a:t>Osmanlı toplumunda kullanılan takvim, saat ve ölçü birimleri ile Avrupa’da kullanılanlar farklıydı. Bu durum ticari ilişkileri olumsuz etkilemekteydi.</a:t>
            </a:r>
          </a:p>
          <a:p>
            <a:pPr lvl="0" algn="just"/>
            <a:endParaRPr lang="tr-TR" sz="24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1127295"/>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 TAKVİM, SAAT VE ÖLÇÜLERDE DEĞİŞİKLİK</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897" y="4255901"/>
            <a:ext cx="10943419"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951707" y="943533"/>
            <a:ext cx="10626003" cy="2677656"/>
          </a:xfrm>
          <a:prstGeom prst="rect">
            <a:avLst/>
          </a:prstGeom>
        </p:spPr>
        <p:txBody>
          <a:bodyPr wrap="square">
            <a:spAutoFit/>
          </a:bodyPr>
          <a:lstStyle/>
          <a:p>
            <a:pPr algn="just"/>
            <a:r>
              <a:rPr lang="tr-TR" sz="2800" dirty="0" smtClean="0">
                <a:solidFill>
                  <a:srgbClr val="000000"/>
                </a:solidFill>
                <a:latin typeface="Helvetica"/>
              </a:rPr>
              <a:t>Osmanlı’da </a:t>
            </a:r>
            <a:r>
              <a:rPr lang="tr-TR" sz="2800" dirty="0">
                <a:solidFill>
                  <a:srgbClr val="000000"/>
                </a:solidFill>
                <a:latin typeface="Helvetica"/>
              </a:rPr>
              <a:t>kullanılan takvim, saat ve ölçüler Avrupalı devletlerin kullandığı sistemlerden farklıydı. Bu durum uluslararası ilişkilerde, ticarette ve haberleşmede güçlük çıkarıyordu. Yaşanan bu zorlukları ortadan kaldırmak, batılı ülkelerle yaşanan ekonomik ve sosyal sıkıntıları gidermek</a:t>
            </a:r>
            <a:r>
              <a:rPr lang="tr-TR" sz="2800" dirty="0" smtClean="0">
                <a:solidFill>
                  <a:srgbClr val="000000"/>
                </a:solidFill>
                <a:latin typeface="Helvetica"/>
              </a:rPr>
              <a:t>, çağdaş </a:t>
            </a:r>
            <a:r>
              <a:rPr lang="tr-TR" sz="2800" dirty="0">
                <a:solidFill>
                  <a:srgbClr val="000000"/>
                </a:solidFill>
                <a:latin typeface="Helvetica"/>
              </a:rPr>
              <a:t>ve modern bir devlet yolunda ilerlemek, ülke içinde yaşanacak ikilikleri önlemek </a:t>
            </a:r>
            <a:r>
              <a:rPr lang="tr-TR" sz="2800" dirty="0" smtClean="0">
                <a:solidFill>
                  <a:srgbClr val="000000"/>
                </a:solidFill>
                <a:latin typeface="Helvetica"/>
              </a:rPr>
              <a:t>amacıyla;</a:t>
            </a:r>
            <a:endParaRPr lang="tr-TR" sz="28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2368999"/>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suction.wav"/>
                                        </p:tgtEl>
                                      </p:cMediaNode>
                                    </p:audio>
                                  </p:sub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subTnLst>
                                    <p:audio>
                                      <p:cMediaNode>
                                        <p:cTn display="0" masterRel="sameClick">
                                          <p:stCondLst>
                                            <p:cond evt="begin" delay="0">
                                              <p:tn val="8"/>
                                            </p:cond>
                                          </p:stCondLst>
                                          <p:endCondLst>
                                            <p:cond evt="onStopAudio" delay="0">
                                              <p:tgtEl>
                                                <p:sldTgt/>
                                              </p:tgtEl>
                                            </p:cond>
                                          </p:endCondLst>
                                        </p:cTn>
                                        <p:tgtEl>
                                          <p:sndTgt r:embed="rId3"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 TAKVİM, SAAT VE ÖLÇÜLERDE DEĞİŞİKLİK</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1097280" y="904747"/>
            <a:ext cx="10410092" cy="830997"/>
          </a:xfrm>
          <a:prstGeom prst="rect">
            <a:avLst/>
          </a:prstGeom>
        </p:spPr>
        <p:txBody>
          <a:bodyPr wrap="square">
            <a:spAutoFit/>
          </a:bodyPr>
          <a:lstStyle/>
          <a:p>
            <a:pPr algn="just"/>
            <a:r>
              <a:rPr lang="tr-TR" sz="2400" dirty="0">
                <a:solidFill>
                  <a:srgbClr val="000000"/>
                </a:solidFill>
                <a:latin typeface="Helvetica"/>
              </a:rPr>
              <a:t>Hicri </a:t>
            </a:r>
            <a:r>
              <a:rPr lang="tr-TR" sz="2400" dirty="0" smtClean="0">
                <a:solidFill>
                  <a:srgbClr val="000000"/>
                </a:solidFill>
                <a:latin typeface="Helvetica"/>
              </a:rPr>
              <a:t>ve Rumi </a:t>
            </a:r>
            <a:r>
              <a:rPr lang="tr-TR" sz="2400" dirty="0">
                <a:solidFill>
                  <a:srgbClr val="000000"/>
                </a:solidFill>
                <a:latin typeface="Helvetica"/>
              </a:rPr>
              <a:t>takvim yerine </a:t>
            </a:r>
            <a:r>
              <a:rPr lang="tr-TR" sz="2400" dirty="0" smtClean="0">
                <a:solidFill>
                  <a:srgbClr val="000000"/>
                </a:solidFill>
                <a:latin typeface="Helvetica"/>
              </a:rPr>
              <a:t>miladi takvim, </a:t>
            </a:r>
            <a:r>
              <a:rPr lang="tr-TR" sz="2400" dirty="0">
                <a:solidFill>
                  <a:srgbClr val="000000"/>
                </a:solidFill>
                <a:latin typeface="Helvetica"/>
              </a:rPr>
              <a:t>alaturka </a:t>
            </a:r>
            <a:r>
              <a:rPr lang="tr-TR" sz="2400" dirty="0" smtClean="0">
                <a:solidFill>
                  <a:srgbClr val="000000"/>
                </a:solidFill>
                <a:latin typeface="Helvetica"/>
              </a:rPr>
              <a:t>saat yerine </a:t>
            </a:r>
            <a:r>
              <a:rPr lang="tr-TR" sz="2400" dirty="0">
                <a:solidFill>
                  <a:srgbClr val="000000"/>
                </a:solidFill>
                <a:latin typeface="Helvetica"/>
              </a:rPr>
              <a:t>uluslararası </a:t>
            </a:r>
            <a:r>
              <a:rPr lang="tr-TR" sz="2400" dirty="0" smtClean="0">
                <a:solidFill>
                  <a:srgbClr val="000000"/>
                </a:solidFill>
                <a:latin typeface="Helvetica"/>
              </a:rPr>
              <a:t>saat kullanılmaya başlandı.</a:t>
            </a:r>
            <a:endParaRPr lang="tr-TR" sz="2400" dirty="0">
              <a:solidFill>
                <a:prstClr val="black"/>
              </a:solidFill>
              <a:latin typeface="Arial" panose="020B0604020202020204" pitchFamily="34" charset="0"/>
              <a:cs typeface="Arial" panose="020B0604020202020204" pitchFamily="34" charset="0"/>
            </a:endParaRPr>
          </a:p>
        </p:txBody>
      </p:sp>
      <p:pic>
        <p:nvPicPr>
          <p:cNvPr id="5" name="Resim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8420" y="1994374"/>
            <a:ext cx="2626637" cy="2016224"/>
          </a:xfrm>
          <a:prstGeom prst="rect">
            <a:avLst/>
          </a:prstGeom>
        </p:spPr>
      </p:pic>
      <p:pic>
        <p:nvPicPr>
          <p:cNvPr id="6" name="Resim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40361" y="2013026"/>
            <a:ext cx="2716748" cy="1987767"/>
          </a:xfrm>
          <a:prstGeom prst="rect">
            <a:avLst/>
          </a:prstGeom>
        </p:spPr>
      </p:pic>
      <p:grpSp>
        <p:nvGrpSpPr>
          <p:cNvPr id="7" name="Grup 6"/>
          <p:cNvGrpSpPr/>
          <p:nvPr/>
        </p:nvGrpSpPr>
        <p:grpSpPr>
          <a:xfrm>
            <a:off x="6795210" y="2056875"/>
            <a:ext cx="2333625" cy="1943918"/>
            <a:chOff x="4483774" y="2348880"/>
            <a:chExt cx="2333625" cy="1943918"/>
          </a:xfrm>
        </p:grpSpPr>
        <p:pic>
          <p:nvPicPr>
            <p:cNvPr id="8" name="Picture 3"/>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23445" b="90431" l="9959" r="88382"/>
                      </a14:imgEffect>
                    </a14:imgLayer>
                  </a14:imgProps>
                </a:ext>
                <a:ext uri="{28A0092B-C50C-407E-A947-70E740481C1C}">
                  <a14:useLocalDpi xmlns:a14="http://schemas.microsoft.com/office/drawing/2010/main" val="0"/>
                </a:ext>
              </a:extLst>
            </a:blip>
            <a:srcRect/>
            <a:stretch>
              <a:fillRect/>
            </a:stretch>
          </p:blipFill>
          <p:spPr bwMode="auto">
            <a:xfrm>
              <a:off x="4483774" y="2348880"/>
              <a:ext cx="2295525" cy="1499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23445" b="90431" l="9959" r="88382"/>
                      </a14:imgEffect>
                    </a14:imgLayer>
                  </a14:imgProps>
                </a:ext>
                <a:ext uri="{28A0092B-C50C-407E-A947-70E740481C1C}">
                  <a14:useLocalDpi xmlns:a14="http://schemas.microsoft.com/office/drawing/2010/main" val="0"/>
                </a:ext>
              </a:extLst>
            </a:blip>
            <a:srcRect/>
            <a:stretch>
              <a:fillRect/>
            </a:stretch>
          </p:blipFill>
          <p:spPr bwMode="auto">
            <a:xfrm>
              <a:off x="4521874" y="2793380"/>
              <a:ext cx="2295525" cy="1499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000247" y="1860032"/>
            <a:ext cx="2428875" cy="2137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6204" y="4457561"/>
            <a:ext cx="2219325" cy="20574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 name="Grup 11"/>
          <p:cNvGrpSpPr/>
          <p:nvPr/>
        </p:nvGrpSpPr>
        <p:grpSpPr>
          <a:xfrm>
            <a:off x="6302326" y="4571043"/>
            <a:ext cx="2333625" cy="1943918"/>
            <a:chOff x="4483774" y="2348880"/>
            <a:chExt cx="2333625" cy="1943918"/>
          </a:xfrm>
        </p:grpSpPr>
        <p:pic>
          <p:nvPicPr>
            <p:cNvPr id="13" name="Picture 3"/>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23445" b="90431" l="9959" r="88382"/>
                      </a14:imgEffect>
                    </a14:imgLayer>
                  </a14:imgProps>
                </a:ext>
                <a:ext uri="{28A0092B-C50C-407E-A947-70E740481C1C}">
                  <a14:useLocalDpi xmlns:a14="http://schemas.microsoft.com/office/drawing/2010/main" val="0"/>
                </a:ext>
              </a:extLst>
            </a:blip>
            <a:srcRect/>
            <a:stretch>
              <a:fillRect/>
            </a:stretch>
          </p:blipFill>
          <p:spPr bwMode="auto">
            <a:xfrm>
              <a:off x="4483774" y="2348880"/>
              <a:ext cx="2295525" cy="1499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23445" b="90431" l="9959" r="88382"/>
                      </a14:imgEffect>
                    </a14:imgLayer>
                  </a14:imgProps>
                </a:ext>
                <a:ext uri="{28A0092B-C50C-407E-A947-70E740481C1C}">
                  <a14:useLocalDpi xmlns:a14="http://schemas.microsoft.com/office/drawing/2010/main" val="0"/>
                </a:ext>
              </a:extLst>
            </a:blip>
            <a:srcRect/>
            <a:stretch>
              <a:fillRect/>
            </a:stretch>
          </p:blipFill>
          <p:spPr bwMode="auto">
            <a:xfrm>
              <a:off x="4521874" y="2793380"/>
              <a:ext cx="2295525" cy="1499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5"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000247" y="4010598"/>
            <a:ext cx="2038350" cy="223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5" descr="Kırmızı boya fırçaları, kırmızı Boya fırçaları, kırmızı çarpı işareti,  kırmızı çatal png | PNGWing"/>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42552" y="984629"/>
            <a:ext cx="3938465" cy="393846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 descr="Kırmızı boya fırçaları, kırmızı Boya fırçaları, kırmızı çarpı işareti,  kırmızı çatal png | PNGWing"/>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654105" y="3484525"/>
            <a:ext cx="3938465" cy="3938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269652"/>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subTnLst>
                                    <p:audio>
                                      <p:cMediaNode>
                                        <p:cTn display="0" masterRel="sameClick">
                                          <p:stCondLst>
                                            <p:cond evt="begin" delay="0">
                                              <p:tn val="10"/>
                                            </p:cond>
                                          </p:stCondLst>
                                          <p:endCondLst>
                                            <p:cond evt="onStopAudio" delay="0">
                                              <p:tgtEl>
                                                <p:sldTgt/>
                                              </p:tgtEl>
                                            </p:cond>
                                          </p:endCondLst>
                                        </p:cTn>
                                        <p:tgtEl>
                                          <p:sndTgt r:embed="rId3" name="camera.wav"/>
                                        </p:tgtEl>
                                      </p:cMediaNode>
                                    </p:audio>
                                  </p:subTnLst>
                                </p:cTn>
                              </p:par>
                              <p:par>
                                <p:cTn id="13" presetID="16" presetClass="entr" presetSubtype="21"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subTnLst>
                                    <p:audio>
                                      <p:cMediaNode>
                                        <p:cTn display="0" masterRel="sameClick">
                                          <p:stCondLst>
                                            <p:cond evt="begin" delay="0">
                                              <p:tn val="13"/>
                                            </p:cond>
                                          </p:stCondLst>
                                          <p:endCondLst>
                                            <p:cond evt="onStopAudio" delay="0">
                                              <p:tgtEl>
                                                <p:sldTgt/>
                                              </p:tgtEl>
                                            </p:cond>
                                          </p:endCondLst>
                                        </p:cTn>
                                        <p:tgtEl>
                                          <p:sndTgt r:embed="rId3" name="camera.wav"/>
                                        </p:tgtEl>
                                      </p:cMediaNode>
                                    </p:audio>
                                  </p:sub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subTnLst>
                                    <p:audio>
                                      <p:cMediaNode>
                                        <p:cTn display="0" masterRel="sameClick">
                                          <p:stCondLst>
                                            <p:cond evt="begin" delay="0">
                                              <p:tn val="18"/>
                                            </p:cond>
                                          </p:stCondLst>
                                          <p:endCondLst>
                                            <p:cond evt="onStopAudio" delay="0">
                                              <p:tgtEl>
                                                <p:sldTgt/>
                                              </p:tgtEl>
                                            </p:cond>
                                          </p:endCondLst>
                                        </p:cTn>
                                        <p:tgtEl>
                                          <p:sndTgt r:embed="rId4" name="bomb.wav"/>
                                        </p:tgtEl>
                                      </p:cMediaNode>
                                    </p:audio>
                                  </p:subTnLst>
                                </p:cTn>
                              </p:par>
                              <p:par>
                                <p:cTn id="21" presetID="16" presetClass="entr" presetSubtype="21"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subTnLst>
                                    <p:audio>
                                      <p:cMediaNode>
                                        <p:cTn display="0" masterRel="sameClick">
                                          <p:stCondLst>
                                            <p:cond evt="begin" delay="0">
                                              <p:tn val="21"/>
                                            </p:cond>
                                          </p:stCondLst>
                                          <p:endCondLst>
                                            <p:cond evt="onStopAudio" delay="0">
                                              <p:tgtEl>
                                                <p:sldTgt/>
                                              </p:tgtEl>
                                            </p:cond>
                                          </p:endCondLst>
                                        </p:cTn>
                                        <p:tgtEl>
                                          <p:sndTgt r:embed="rId4" name="bomb.wav"/>
                                        </p:tgtEl>
                                      </p:cMediaNode>
                                    </p:audio>
                                  </p:sub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arn(inVertical)">
                                      <p:cBhvr>
                                        <p:cTn id="28" dur="500"/>
                                        <p:tgtEl>
                                          <p:spTgt spid="10"/>
                                        </p:tgtEl>
                                      </p:cBhvr>
                                    </p:animEffect>
                                  </p:childTnLst>
                                  <p:subTnLst>
                                    <p:audio>
                                      <p:cMediaNode>
                                        <p:cTn display="0" masterRel="sameClick">
                                          <p:stCondLst>
                                            <p:cond evt="begin" delay="0">
                                              <p:tn val="26"/>
                                            </p:cond>
                                          </p:stCondLst>
                                          <p:endCondLst>
                                            <p:cond evt="onStopAudio" delay="0">
                                              <p:tgtEl>
                                                <p:sldTgt/>
                                              </p:tgtEl>
                                            </p:cond>
                                          </p:endCondLst>
                                        </p:cTn>
                                        <p:tgtEl>
                                          <p:sndTgt r:embed="rId3" name="camera.wav"/>
                                        </p:tgtEl>
                                      </p:cMediaNode>
                                    </p:audio>
                                  </p:sub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arn(inVertical)">
                                      <p:cBhvr>
                                        <p:cTn id="33" dur="500"/>
                                        <p:tgtEl>
                                          <p:spTgt spid="11"/>
                                        </p:tgtEl>
                                      </p:cBhvr>
                                    </p:animEffect>
                                  </p:childTnLst>
                                  <p:subTnLst>
                                    <p:audio>
                                      <p:cMediaNode>
                                        <p:cTn display="0" masterRel="sameClick">
                                          <p:stCondLst>
                                            <p:cond evt="begin" delay="0">
                                              <p:tn val="31"/>
                                            </p:cond>
                                          </p:stCondLst>
                                          <p:endCondLst>
                                            <p:cond evt="onStopAudio" delay="0">
                                              <p:tgtEl>
                                                <p:sldTgt/>
                                              </p:tgtEl>
                                            </p:cond>
                                          </p:endCondLst>
                                        </p:cTn>
                                        <p:tgtEl>
                                          <p:sndTgt r:embed="rId3" name="camera.wav"/>
                                        </p:tgtEl>
                                      </p:cMediaNode>
                                    </p:audio>
                                  </p:sub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arn(inVertical)">
                                      <p:cBhvr>
                                        <p:cTn id="38" dur="500"/>
                                        <p:tgtEl>
                                          <p:spTgt spid="12"/>
                                        </p:tgtEl>
                                      </p:cBhvr>
                                    </p:animEffect>
                                  </p:childTnLst>
                                  <p:subTnLst>
                                    <p:audio>
                                      <p:cMediaNode>
                                        <p:cTn display="0" masterRel="sameClick">
                                          <p:stCondLst>
                                            <p:cond evt="begin" delay="0">
                                              <p:tn val="36"/>
                                            </p:cond>
                                          </p:stCondLst>
                                          <p:endCondLst>
                                            <p:cond evt="onStopAudio" delay="0">
                                              <p:tgtEl>
                                                <p:sldTgt/>
                                              </p:tgtEl>
                                            </p:cond>
                                          </p:endCondLst>
                                        </p:cTn>
                                        <p:tgtEl>
                                          <p:sndTgt r:embed="rId4" name="bomb.wav"/>
                                        </p:tgtEl>
                                      </p:cMediaNode>
                                    </p:audio>
                                  </p:subTnLst>
                                </p:cTn>
                              </p:par>
                              <p:par>
                                <p:cTn id="39" presetID="16" presetClass="entr" presetSubtype="21"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barn(inVertical)">
                                      <p:cBhvr>
                                        <p:cTn id="41" dur="500"/>
                                        <p:tgtEl>
                                          <p:spTgt spid="17"/>
                                        </p:tgtEl>
                                      </p:cBhvr>
                                    </p:animEffect>
                                  </p:childTnLst>
                                  <p:subTnLst>
                                    <p:audio>
                                      <p:cMediaNode>
                                        <p:cTn display="0" masterRel="sameClick">
                                          <p:stCondLst>
                                            <p:cond evt="begin" delay="0">
                                              <p:tn val="39"/>
                                            </p:cond>
                                          </p:stCondLst>
                                          <p:endCondLst>
                                            <p:cond evt="onStopAudio" delay="0">
                                              <p:tgtEl>
                                                <p:sldTgt/>
                                              </p:tgtEl>
                                            </p:cond>
                                          </p:endCondLst>
                                        </p:cTn>
                                        <p:tgtEl>
                                          <p:sndTgt r:embed="rId4" name="bomb.wav"/>
                                        </p:tgtEl>
                                      </p:cMediaNode>
                                    </p:audio>
                                  </p:sub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barn(inVertical)">
                                      <p:cBhvr>
                                        <p:cTn id="46" dur="500"/>
                                        <p:tgtEl>
                                          <p:spTgt spid="15"/>
                                        </p:tgtEl>
                                      </p:cBhvr>
                                    </p:animEffect>
                                  </p:childTnLst>
                                  <p:subTnLst>
                                    <p:audio>
                                      <p:cMediaNode>
                                        <p:cTn display="0" masterRel="sameClick">
                                          <p:stCondLst>
                                            <p:cond evt="begin" delay="0">
                                              <p:tn val="44"/>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 TAKVİM, SAAT VE ÖLÇÜLERDE DEĞİŞİKLİK</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609601" y="1022323"/>
            <a:ext cx="11319802" cy="523220"/>
          </a:xfrm>
          <a:prstGeom prst="rect">
            <a:avLst/>
          </a:prstGeom>
        </p:spPr>
        <p:txBody>
          <a:bodyPr wrap="square">
            <a:spAutoFit/>
          </a:bodyPr>
          <a:lstStyle/>
          <a:p>
            <a:pPr algn="ctr"/>
            <a:r>
              <a:rPr lang="tr-TR" sz="2800" dirty="0">
                <a:solidFill>
                  <a:srgbClr val="000000"/>
                </a:solidFill>
                <a:latin typeface="Helvetica"/>
              </a:rPr>
              <a:t>Arapça rakamlar yerine uluslararası </a:t>
            </a:r>
            <a:r>
              <a:rPr lang="tr-TR" sz="2800" dirty="0" smtClean="0">
                <a:solidFill>
                  <a:srgbClr val="000000"/>
                </a:solidFill>
                <a:latin typeface="Helvetica"/>
              </a:rPr>
              <a:t>rakamlar kullanılmaya başlandı.</a:t>
            </a:r>
            <a:endParaRPr lang="tr-TR" sz="2800" dirty="0">
              <a:solidFill>
                <a:prstClr val="black"/>
              </a:solidFill>
              <a:latin typeface="Arial" panose="020B0604020202020204" pitchFamily="34" charset="0"/>
              <a:cs typeface="Arial" panose="020B0604020202020204" pitchFamily="34" charset="0"/>
            </a:endParaRPr>
          </a:p>
        </p:txBody>
      </p:sp>
      <p:grpSp>
        <p:nvGrpSpPr>
          <p:cNvPr id="5" name="Grup 4"/>
          <p:cNvGrpSpPr/>
          <p:nvPr/>
        </p:nvGrpSpPr>
        <p:grpSpPr>
          <a:xfrm>
            <a:off x="4608782" y="3800956"/>
            <a:ext cx="2333625" cy="1943918"/>
            <a:chOff x="4483774" y="2348880"/>
            <a:chExt cx="2333625" cy="1943918"/>
          </a:xfrm>
        </p:grpSpPr>
        <p:pic>
          <p:nvPicPr>
            <p:cNvPr id="6" name="Picture 3"/>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23445" b="90431" l="9959" r="88382"/>
                      </a14:imgEffect>
                    </a14:imgLayer>
                  </a14:imgProps>
                </a:ext>
                <a:ext uri="{28A0092B-C50C-407E-A947-70E740481C1C}">
                  <a14:useLocalDpi xmlns:a14="http://schemas.microsoft.com/office/drawing/2010/main" val="0"/>
                </a:ext>
              </a:extLst>
            </a:blip>
            <a:srcRect/>
            <a:stretch>
              <a:fillRect/>
            </a:stretch>
          </p:blipFill>
          <p:spPr bwMode="auto">
            <a:xfrm>
              <a:off x="4483774" y="2348880"/>
              <a:ext cx="2295525" cy="1499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23445" b="90431" l="9959" r="88382"/>
                      </a14:imgEffect>
                    </a14:imgLayer>
                  </a14:imgProps>
                </a:ext>
                <a:ext uri="{28A0092B-C50C-407E-A947-70E740481C1C}">
                  <a14:useLocalDpi xmlns:a14="http://schemas.microsoft.com/office/drawing/2010/main" val="0"/>
                </a:ext>
              </a:extLst>
            </a:blip>
            <a:srcRect/>
            <a:stretch>
              <a:fillRect/>
            </a:stretch>
          </p:blipFill>
          <p:spPr bwMode="auto">
            <a:xfrm>
              <a:off x="4521874" y="2793380"/>
              <a:ext cx="2295525" cy="1499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8"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53123" y="2400781"/>
            <a:ext cx="6184228" cy="162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0234" y="5247986"/>
            <a:ext cx="6256984"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5" descr="Kırmızı boya fırçaları, kırmızı Boya fırçaları, kırmızı çarpı işareti,  kırmızı çatal png | PNGWing"/>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787311" y="1242760"/>
            <a:ext cx="3938465" cy="3938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990537"/>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subTnLst>
                                    <p:audio>
                                      <p:cMediaNode>
                                        <p:cTn display="0" masterRel="sameClick">
                                          <p:stCondLst>
                                            <p:cond evt="begin" delay="0">
                                              <p:tn val="13"/>
                                            </p:cond>
                                          </p:stCondLst>
                                          <p:endCondLst>
                                            <p:cond evt="onStopAudio" delay="0">
                                              <p:tgtEl>
                                                <p:sldTgt/>
                                              </p:tgtEl>
                                            </p:cond>
                                          </p:endCondLst>
                                        </p:cTn>
                                        <p:tgtEl>
                                          <p:sndTgt r:embed="rId4" name="bomb.wav"/>
                                        </p:tgtEl>
                                      </p:cMediaNode>
                                    </p:audio>
                                  </p:subTnLst>
                                </p:cTn>
                              </p:par>
                              <p:par>
                                <p:cTn id="16" presetID="16" presetClass="entr" presetSubtype="21"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subTnLst>
                                    <p:audio>
                                      <p:cMediaNode>
                                        <p:cTn display="0" masterRel="sameClick">
                                          <p:stCondLst>
                                            <p:cond evt="begin" delay="0">
                                              <p:tn val="16"/>
                                            </p:cond>
                                          </p:stCondLst>
                                          <p:endCondLst>
                                            <p:cond evt="onStopAudio" delay="0">
                                              <p:tgtEl>
                                                <p:sldTgt/>
                                              </p:tgtEl>
                                            </p:cond>
                                          </p:endCondLst>
                                        </p:cTn>
                                        <p:tgtEl>
                                          <p:sndTgt r:embed="rId4" name="bomb.wav"/>
                                        </p:tgtEl>
                                      </p:cMediaNode>
                                    </p:audio>
                                  </p:sub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subTnLst>
                                    <p:audio>
                                      <p:cMediaNode>
                                        <p:cTn display="0" masterRel="sameClick">
                                          <p:stCondLst>
                                            <p:cond evt="begin" delay="0">
                                              <p:tn val="21"/>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 TAKVİM, SAAT VE ÖLÇÜLERDE DEĞİŞİKLİK</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75647" y="2967780"/>
            <a:ext cx="2167743" cy="278895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759655" y="1053388"/>
            <a:ext cx="10986868" cy="954107"/>
          </a:xfrm>
          <a:prstGeom prst="rect">
            <a:avLst/>
          </a:prstGeom>
        </p:spPr>
        <p:txBody>
          <a:bodyPr wrap="square">
            <a:spAutoFit/>
          </a:bodyPr>
          <a:lstStyle/>
          <a:p>
            <a:pPr algn="just"/>
            <a:r>
              <a:rPr lang="tr-TR" sz="2800" dirty="0" smtClean="0">
                <a:solidFill>
                  <a:srgbClr val="000000"/>
                </a:solidFill>
                <a:latin typeface="Helvetica"/>
              </a:rPr>
              <a:t>Dirhem</a:t>
            </a:r>
            <a:r>
              <a:rPr lang="tr-TR" sz="2800" dirty="0">
                <a:solidFill>
                  <a:srgbClr val="000000"/>
                </a:solidFill>
                <a:latin typeface="Helvetica"/>
              </a:rPr>
              <a:t>, okka gibi ağırlık birimi yerine kilogram, arşın, endaze, kulaç gibi uzunluk ölçü birimi yerine metre </a:t>
            </a:r>
            <a:r>
              <a:rPr lang="tr-TR" sz="2800" dirty="0" smtClean="0">
                <a:solidFill>
                  <a:srgbClr val="000000"/>
                </a:solidFill>
                <a:latin typeface="Helvetica"/>
              </a:rPr>
              <a:t>kullanılmaya başlandı.</a:t>
            </a:r>
            <a:endParaRPr lang="tr-TR" sz="2800" dirty="0">
              <a:solidFill>
                <a:prstClr val="black"/>
              </a:solidFill>
              <a:latin typeface="Arial" panose="020B0604020202020204" pitchFamily="34" charset="0"/>
              <a:cs typeface="Arial" panose="020B0604020202020204" pitchFamily="34" charset="0"/>
            </a:endParaRPr>
          </a:p>
        </p:txBody>
      </p:sp>
      <p:grpSp>
        <p:nvGrpSpPr>
          <p:cNvPr id="6" name="Grup 5"/>
          <p:cNvGrpSpPr/>
          <p:nvPr/>
        </p:nvGrpSpPr>
        <p:grpSpPr>
          <a:xfrm>
            <a:off x="6112195" y="3612547"/>
            <a:ext cx="2333625" cy="1943918"/>
            <a:chOff x="4483774" y="2348880"/>
            <a:chExt cx="2333625" cy="1943918"/>
          </a:xfrm>
        </p:grpSpPr>
        <p:pic>
          <p:nvPicPr>
            <p:cNvPr id="7" name="Picture 3"/>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23445" b="90431" l="9959" r="88382"/>
                      </a14:imgEffect>
                    </a14:imgLayer>
                  </a14:imgProps>
                </a:ext>
                <a:ext uri="{28A0092B-C50C-407E-A947-70E740481C1C}">
                  <a14:useLocalDpi xmlns:a14="http://schemas.microsoft.com/office/drawing/2010/main" val="0"/>
                </a:ext>
              </a:extLst>
            </a:blip>
            <a:srcRect/>
            <a:stretch>
              <a:fillRect/>
            </a:stretch>
          </p:blipFill>
          <p:spPr bwMode="auto">
            <a:xfrm>
              <a:off x="4483774" y="2348880"/>
              <a:ext cx="2295525" cy="1499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23445" b="90431" l="9959" r="88382"/>
                      </a14:imgEffect>
                    </a14:imgLayer>
                  </a14:imgProps>
                </a:ext>
                <a:ext uri="{28A0092B-C50C-407E-A947-70E740481C1C}">
                  <a14:useLocalDpi xmlns:a14="http://schemas.microsoft.com/office/drawing/2010/main" val="0"/>
                </a:ext>
              </a:extLst>
            </a:blip>
            <a:srcRect/>
            <a:stretch>
              <a:fillRect/>
            </a:stretch>
          </p:blipFill>
          <p:spPr bwMode="auto">
            <a:xfrm>
              <a:off x="4521874" y="2793380"/>
              <a:ext cx="2295525" cy="1499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9" name="Picture 5" descr="Kırmızı boya fırçaları, kırmızı Boya fırçaları, kırmızı çarpı işareti,  kırmızı çatal png | PNGWing"/>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006991" y="2512893"/>
            <a:ext cx="3938465" cy="393846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852440" y="2251030"/>
            <a:ext cx="2239248" cy="1943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131443" y="4482126"/>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0436310"/>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subTnLst>
                                    <p:audio>
                                      <p:cMediaNode>
                                        <p:cTn display="0" masterRel="sameClick">
                                          <p:stCondLst>
                                            <p:cond evt="begin" delay="0">
                                              <p:tn val="13"/>
                                            </p:cond>
                                          </p:stCondLst>
                                          <p:endCondLst>
                                            <p:cond evt="onStopAudio" delay="0">
                                              <p:tgtEl>
                                                <p:sldTgt/>
                                              </p:tgtEl>
                                            </p:cond>
                                          </p:endCondLst>
                                        </p:cTn>
                                        <p:tgtEl>
                                          <p:sndTgt r:embed="rId4" name="bomb.wav"/>
                                        </p:tgtEl>
                                      </p:cMediaNode>
                                    </p:audio>
                                  </p:subTnLst>
                                </p:cTn>
                              </p:par>
                              <p:par>
                                <p:cTn id="16" presetID="16" presetClass="entr" presetSubtype="21"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subTnLst>
                                    <p:audio>
                                      <p:cMediaNode>
                                        <p:cTn display="0" masterRel="sameClick">
                                          <p:stCondLst>
                                            <p:cond evt="begin" delay="0">
                                              <p:tn val="16"/>
                                            </p:cond>
                                          </p:stCondLst>
                                          <p:endCondLst>
                                            <p:cond evt="onStopAudio" delay="0">
                                              <p:tgtEl>
                                                <p:sldTgt/>
                                              </p:tgtEl>
                                            </p:cond>
                                          </p:endCondLst>
                                        </p:cTn>
                                        <p:tgtEl>
                                          <p:sndTgt r:embed="rId4" name="bomb.wav"/>
                                        </p:tgtEl>
                                      </p:cMediaNode>
                                    </p:audio>
                                  </p:sub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500"/>
                                        <p:tgtEl>
                                          <p:spTgt spid="10"/>
                                        </p:tgtEl>
                                      </p:cBhvr>
                                    </p:animEffect>
                                  </p:childTnLst>
                                  <p:subTnLst>
                                    <p:audio>
                                      <p:cMediaNode>
                                        <p:cTn display="0" masterRel="sameClick">
                                          <p:stCondLst>
                                            <p:cond evt="begin" delay="0">
                                              <p:tn val="21"/>
                                            </p:cond>
                                          </p:stCondLst>
                                          <p:endCondLst>
                                            <p:cond evt="onStopAudio" delay="0">
                                              <p:tgtEl>
                                                <p:sldTgt/>
                                              </p:tgtEl>
                                            </p:cond>
                                          </p:endCondLst>
                                        </p:cTn>
                                        <p:tgtEl>
                                          <p:sndTgt r:embed="rId3" name="camera.wav"/>
                                        </p:tgtEl>
                                      </p:cMediaNode>
                                    </p:audio>
                                  </p:subTnLst>
                                </p:cTn>
                              </p:par>
                              <p:par>
                                <p:cTn id="24" presetID="16" presetClass="entr" presetSubtype="21"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arn(inVertical)">
                                      <p:cBhvr>
                                        <p:cTn id="26" dur="500"/>
                                        <p:tgtEl>
                                          <p:spTgt spid="11"/>
                                        </p:tgtEl>
                                      </p:cBhvr>
                                    </p:animEffect>
                                  </p:childTnLst>
                                  <p:subTnLst>
                                    <p:audio>
                                      <p:cMediaNode>
                                        <p:cTn display="0" masterRel="sameClick">
                                          <p:stCondLst>
                                            <p:cond evt="begin" delay="0">
                                              <p:tn val="24"/>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 TAKVİM, SAAT VE ÖLÇÜLERDE DEĞİŞİKLİK</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886265" y="999804"/>
            <a:ext cx="10860258" cy="1077218"/>
          </a:xfrm>
          <a:prstGeom prst="rect">
            <a:avLst/>
          </a:prstGeom>
        </p:spPr>
        <p:txBody>
          <a:bodyPr wrap="square">
            <a:spAutoFit/>
          </a:bodyPr>
          <a:lstStyle/>
          <a:p>
            <a:pPr algn="just"/>
            <a:r>
              <a:rPr lang="tr-TR" sz="3200" dirty="0" smtClean="0">
                <a:solidFill>
                  <a:srgbClr val="000000"/>
                </a:solidFill>
                <a:latin typeface="Helvetica"/>
              </a:rPr>
              <a:t>Hafta </a:t>
            </a:r>
            <a:r>
              <a:rPr lang="tr-TR" sz="3200" dirty="0">
                <a:solidFill>
                  <a:srgbClr val="000000"/>
                </a:solidFill>
                <a:latin typeface="Helvetica"/>
              </a:rPr>
              <a:t>tatili cuma günü yerine pazar gününe alınarak </a:t>
            </a:r>
            <a:r>
              <a:rPr lang="tr-TR" sz="3200" dirty="0" smtClean="0">
                <a:solidFill>
                  <a:srgbClr val="000000"/>
                </a:solidFill>
                <a:latin typeface="Helvetica"/>
              </a:rPr>
              <a:t>Avrupa ile olan ilişkilerde kolaylık oluşturulmaya çalışıldı.</a:t>
            </a:r>
            <a:endParaRPr lang="tr-TR" sz="3200" dirty="0">
              <a:solidFill>
                <a:prstClr val="black"/>
              </a:solidFill>
              <a:latin typeface="Arial" panose="020B0604020202020204" pitchFamily="34" charset="0"/>
              <a:cs typeface="Arial" panose="020B0604020202020204" pitchFamily="34" charset="0"/>
            </a:endParaRPr>
          </a:p>
        </p:txBody>
      </p:sp>
      <p:pic>
        <p:nvPicPr>
          <p:cNvPr id="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6920" y="2776166"/>
            <a:ext cx="9356633" cy="3217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6677229"/>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SOYADI KANUNU (21 HAZİRAN 1934)</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609599" y="1039376"/>
            <a:ext cx="11235397" cy="2677656"/>
          </a:xfrm>
          <a:prstGeom prst="rect">
            <a:avLst/>
          </a:prstGeom>
        </p:spPr>
        <p:txBody>
          <a:bodyPr wrap="square">
            <a:spAutoFit/>
          </a:bodyPr>
          <a:lstStyle/>
          <a:p>
            <a:pPr algn="just"/>
            <a:r>
              <a:rPr lang="tr-TR" sz="2800" dirty="0" smtClean="0">
                <a:solidFill>
                  <a:srgbClr val="000000"/>
                </a:solidFill>
                <a:latin typeface="Helvetica"/>
              </a:rPr>
              <a:t>Osmanlı </a:t>
            </a:r>
            <a:r>
              <a:rPr lang="tr-TR" sz="2800" dirty="0">
                <a:solidFill>
                  <a:srgbClr val="000000"/>
                </a:solidFill>
                <a:latin typeface="Helvetica"/>
              </a:rPr>
              <a:t>vatandaşları soyadı yerine, dini ve sosyal unvan </a:t>
            </a:r>
            <a:r>
              <a:rPr lang="tr-TR" sz="2800" dirty="0" smtClean="0">
                <a:solidFill>
                  <a:srgbClr val="000000"/>
                </a:solidFill>
                <a:latin typeface="Helvetica"/>
              </a:rPr>
              <a:t>ile ilgili lakaplar </a:t>
            </a:r>
            <a:r>
              <a:rPr lang="tr-TR" sz="2800" dirty="0">
                <a:solidFill>
                  <a:srgbClr val="000000"/>
                </a:solidFill>
                <a:latin typeface="Helvetica"/>
              </a:rPr>
              <a:t>kullanıyordu. Bu durum ise günlük yaşamda, kişilerin devletle ve birbirleri ile olan ilişkilerinde sorunlara neden oluyordu. Özellikle okul, askerlik, tapu ve miras işlerinde sorunlar yaşanıyordu. Ayrıca isim benzerliklerinden dolayı adalet ve hukuk işlerinde de hatalar yapılıyordu. </a:t>
            </a:r>
            <a:endParaRPr lang="tr-TR" sz="2800" dirty="0">
              <a:solidFill>
                <a:prstClr val="black"/>
              </a:solidFill>
              <a:latin typeface="Arial" panose="020B0604020202020204" pitchFamily="34" charset="0"/>
              <a:cs typeface="Arial" panose="020B0604020202020204" pitchFamily="34" charset="0"/>
            </a:endParaRPr>
          </a:p>
        </p:txBody>
      </p:sp>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5775" y="3559656"/>
            <a:ext cx="3586785" cy="294136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4649" y="3559656"/>
            <a:ext cx="3672408" cy="294136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0928414"/>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par>
                                <p:cTn id="11" presetID="16" presetClass="entr" presetSubtype="2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SOYADI KANUNU (21 HAZİRAN 1934)</a:t>
            </a:r>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886265" y="1023688"/>
            <a:ext cx="10958732" cy="1077218"/>
          </a:xfrm>
          <a:prstGeom prst="rect">
            <a:avLst/>
          </a:prstGeom>
        </p:spPr>
        <p:txBody>
          <a:bodyPr wrap="square">
            <a:spAutoFit/>
          </a:bodyPr>
          <a:lstStyle/>
          <a:p>
            <a:pPr algn="just"/>
            <a:r>
              <a:rPr lang="tr-TR" sz="3200" dirty="0" smtClean="0">
                <a:solidFill>
                  <a:srgbClr val="000000"/>
                </a:solidFill>
                <a:latin typeface="Helvetica"/>
              </a:rPr>
              <a:t>21 </a:t>
            </a:r>
            <a:r>
              <a:rPr lang="tr-TR" sz="3200" dirty="0">
                <a:solidFill>
                  <a:srgbClr val="000000"/>
                </a:solidFill>
                <a:latin typeface="Helvetica"/>
              </a:rPr>
              <a:t>Haziran 1934 tarihinde </a:t>
            </a:r>
            <a:r>
              <a:rPr lang="tr-TR" sz="3200" dirty="0" smtClean="0">
                <a:solidFill>
                  <a:srgbClr val="000000"/>
                </a:solidFill>
                <a:latin typeface="Helvetica"/>
              </a:rPr>
              <a:t>çıkarılan </a:t>
            </a:r>
            <a:r>
              <a:rPr lang="tr-TR" sz="3200" dirty="0">
                <a:solidFill>
                  <a:srgbClr val="000000"/>
                </a:solidFill>
                <a:latin typeface="Helvetica"/>
              </a:rPr>
              <a:t>kanun ile, her aileye bir soyadı verilmesine karar </a:t>
            </a:r>
            <a:r>
              <a:rPr lang="tr-TR" sz="3200" dirty="0" smtClean="0">
                <a:solidFill>
                  <a:srgbClr val="000000"/>
                </a:solidFill>
                <a:latin typeface="Helvetica"/>
              </a:rPr>
              <a:t>verildi. Soyadları seçilirken;</a:t>
            </a:r>
            <a:endParaRPr lang="tr-TR" sz="3200" dirty="0">
              <a:solidFill>
                <a:prstClr val="black"/>
              </a:solidFill>
              <a:latin typeface="Arial" panose="020B0604020202020204" pitchFamily="34" charset="0"/>
              <a:cs typeface="Arial" panose="020B0604020202020204" pitchFamily="34" charset="0"/>
            </a:endParaRPr>
          </a:p>
        </p:txBody>
      </p:sp>
      <p:grpSp>
        <p:nvGrpSpPr>
          <p:cNvPr id="5" name="Grup 4"/>
          <p:cNvGrpSpPr/>
          <p:nvPr/>
        </p:nvGrpSpPr>
        <p:grpSpPr>
          <a:xfrm>
            <a:off x="1444065" y="2548525"/>
            <a:ext cx="4374476" cy="2012259"/>
            <a:chOff x="155575" y="3711570"/>
            <a:chExt cx="4374476" cy="2012259"/>
          </a:xfrm>
        </p:grpSpPr>
        <p:pic>
          <p:nvPicPr>
            <p:cNvPr id="6" name="Picture 2"/>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5217" b="84058" l="12667" r="85333"/>
                      </a14:imgEffect>
                    </a14:imgLayer>
                  </a14:imgProps>
                </a:ext>
                <a:ext uri="{28A0092B-C50C-407E-A947-70E740481C1C}">
                  <a14:useLocalDpi xmlns:a14="http://schemas.microsoft.com/office/drawing/2010/main" val="0"/>
                </a:ext>
              </a:extLst>
            </a:blip>
            <a:srcRect/>
            <a:stretch>
              <a:fillRect/>
            </a:stretch>
          </p:blipFill>
          <p:spPr bwMode="auto">
            <a:xfrm>
              <a:off x="155575" y="3711570"/>
              <a:ext cx="4374476" cy="2012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Metin kutusu 6"/>
            <p:cNvSpPr txBox="1"/>
            <p:nvPr/>
          </p:nvSpPr>
          <p:spPr>
            <a:xfrm>
              <a:off x="1069975" y="4221088"/>
              <a:ext cx="2349897"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a:ln>
                    <a:noFill/>
                  </a:ln>
                  <a:solidFill>
                    <a:srgbClr val="000000"/>
                  </a:solidFill>
                  <a:effectLst/>
                  <a:uLnTx/>
                  <a:uFillTx/>
                  <a:latin typeface="Helvetica"/>
                </a:rPr>
                <a:t>Türkçe olması</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8" name="Grup 7"/>
          <p:cNvGrpSpPr/>
          <p:nvPr/>
        </p:nvGrpSpPr>
        <p:grpSpPr>
          <a:xfrm>
            <a:off x="4708362" y="1964043"/>
            <a:ext cx="4374476" cy="2012259"/>
            <a:chOff x="155575" y="3711570"/>
            <a:chExt cx="4374476" cy="2012259"/>
          </a:xfrm>
        </p:grpSpPr>
        <p:pic>
          <p:nvPicPr>
            <p:cNvPr id="9" name="Picture 2"/>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5217" b="84058" l="12667" r="85333"/>
                      </a14:imgEffect>
                    </a14:imgLayer>
                  </a14:imgProps>
                </a:ext>
                <a:ext uri="{28A0092B-C50C-407E-A947-70E740481C1C}">
                  <a14:useLocalDpi xmlns:a14="http://schemas.microsoft.com/office/drawing/2010/main" val="0"/>
                </a:ext>
              </a:extLst>
            </a:blip>
            <a:srcRect/>
            <a:stretch>
              <a:fillRect/>
            </a:stretch>
          </p:blipFill>
          <p:spPr bwMode="auto">
            <a:xfrm>
              <a:off x="155575" y="3711570"/>
              <a:ext cx="4374476" cy="2012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Metin kutusu 9"/>
            <p:cNvSpPr txBox="1"/>
            <p:nvPr/>
          </p:nvSpPr>
          <p:spPr>
            <a:xfrm>
              <a:off x="1069975" y="4221088"/>
              <a:ext cx="2577869"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smtClean="0">
                  <a:ln>
                    <a:noFill/>
                  </a:ln>
                  <a:solidFill>
                    <a:srgbClr val="000000"/>
                  </a:solidFill>
                  <a:effectLst/>
                  <a:uLnTx/>
                  <a:uFillTx/>
                  <a:latin typeface="Helvetica"/>
                </a:rPr>
                <a:t>Gülünç </a:t>
              </a:r>
              <a:r>
                <a:rPr kumimoji="0" lang="tr-TR" sz="2400" b="0" i="0" u="none" strike="noStrike" kern="0" cap="none" spc="0" normalizeH="0" baseline="0" noProof="0" dirty="0">
                  <a:ln>
                    <a:noFill/>
                  </a:ln>
                  <a:solidFill>
                    <a:srgbClr val="000000"/>
                  </a:solidFill>
                  <a:effectLst/>
                  <a:uLnTx/>
                  <a:uFillTx/>
                  <a:latin typeface="Helvetica"/>
                </a:rPr>
                <a:t>olmaması</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11" name="Grup 10"/>
          <p:cNvGrpSpPr/>
          <p:nvPr/>
        </p:nvGrpSpPr>
        <p:grpSpPr>
          <a:xfrm>
            <a:off x="7121485" y="3301090"/>
            <a:ext cx="4374476" cy="2012259"/>
            <a:chOff x="155575" y="3711570"/>
            <a:chExt cx="4374476" cy="2012259"/>
          </a:xfrm>
        </p:grpSpPr>
        <p:pic>
          <p:nvPicPr>
            <p:cNvPr id="12" name="Picture 2"/>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5217" b="84058" l="12667" r="85333"/>
                      </a14:imgEffect>
                    </a14:imgLayer>
                  </a14:imgProps>
                </a:ext>
                <a:ext uri="{28A0092B-C50C-407E-A947-70E740481C1C}">
                  <a14:useLocalDpi xmlns:a14="http://schemas.microsoft.com/office/drawing/2010/main" val="0"/>
                </a:ext>
              </a:extLst>
            </a:blip>
            <a:srcRect/>
            <a:stretch>
              <a:fillRect/>
            </a:stretch>
          </p:blipFill>
          <p:spPr bwMode="auto">
            <a:xfrm>
              <a:off x="155575" y="3711570"/>
              <a:ext cx="4374476" cy="2012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Metin kutusu 12"/>
            <p:cNvSpPr txBox="1"/>
            <p:nvPr/>
          </p:nvSpPr>
          <p:spPr>
            <a:xfrm>
              <a:off x="1069975" y="4221088"/>
              <a:ext cx="2577869"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smtClean="0">
                  <a:ln>
                    <a:noFill/>
                  </a:ln>
                  <a:solidFill>
                    <a:srgbClr val="000000"/>
                  </a:solidFill>
                  <a:effectLst/>
                  <a:uLnTx/>
                  <a:uFillTx/>
                  <a:latin typeface="Helvetica"/>
                </a:rPr>
                <a:t>Genel </a:t>
              </a:r>
              <a:r>
                <a:rPr kumimoji="0" lang="tr-TR" sz="2400" b="0" i="0" u="none" strike="noStrike" kern="0" cap="none" spc="0" normalizeH="0" baseline="0" noProof="0" dirty="0">
                  <a:ln>
                    <a:noFill/>
                  </a:ln>
                  <a:solidFill>
                    <a:srgbClr val="000000"/>
                  </a:solidFill>
                  <a:effectLst/>
                  <a:uLnTx/>
                  <a:uFillTx/>
                  <a:latin typeface="Helvetica"/>
                </a:rPr>
                <a:t>ahlaka aykırı olmaması</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14" name="Grup 13"/>
          <p:cNvGrpSpPr/>
          <p:nvPr/>
        </p:nvGrpSpPr>
        <p:grpSpPr>
          <a:xfrm>
            <a:off x="4065145" y="3981217"/>
            <a:ext cx="4374476" cy="2012259"/>
            <a:chOff x="155575" y="3711570"/>
            <a:chExt cx="4374476" cy="2012259"/>
          </a:xfrm>
        </p:grpSpPr>
        <p:pic>
          <p:nvPicPr>
            <p:cNvPr id="15" name="Picture 2"/>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5217" b="84058" l="12667" r="85333"/>
                      </a14:imgEffect>
                    </a14:imgLayer>
                  </a14:imgProps>
                </a:ext>
                <a:ext uri="{28A0092B-C50C-407E-A947-70E740481C1C}">
                  <a14:useLocalDpi xmlns:a14="http://schemas.microsoft.com/office/drawing/2010/main" val="0"/>
                </a:ext>
              </a:extLst>
            </a:blip>
            <a:srcRect/>
            <a:stretch>
              <a:fillRect/>
            </a:stretch>
          </p:blipFill>
          <p:spPr bwMode="auto">
            <a:xfrm>
              <a:off x="155575" y="3711570"/>
              <a:ext cx="4374476" cy="2012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Metin kutusu 15"/>
            <p:cNvSpPr txBox="1"/>
            <p:nvPr/>
          </p:nvSpPr>
          <p:spPr>
            <a:xfrm>
              <a:off x="1069975" y="4221088"/>
              <a:ext cx="2577869"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smtClean="0">
                  <a:ln>
                    <a:noFill/>
                  </a:ln>
                  <a:solidFill>
                    <a:srgbClr val="000000"/>
                  </a:solidFill>
                  <a:effectLst/>
                  <a:uLnTx/>
                  <a:uFillTx/>
                  <a:latin typeface="Helvetica"/>
                </a:rPr>
                <a:t>Ayrıcalık </a:t>
              </a:r>
              <a:r>
                <a:rPr kumimoji="0" lang="tr-TR" sz="2400" b="0" i="0" u="none" strike="noStrike" kern="0" cap="none" spc="0" normalizeH="0" baseline="0" noProof="0" dirty="0">
                  <a:ln>
                    <a:noFill/>
                  </a:ln>
                  <a:solidFill>
                    <a:srgbClr val="000000"/>
                  </a:solidFill>
                  <a:effectLst/>
                  <a:uLnTx/>
                  <a:uFillTx/>
                  <a:latin typeface="Helvetica"/>
                </a:rPr>
                <a:t>oluşturmaması</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17" name="Grup 16"/>
          <p:cNvGrpSpPr/>
          <p:nvPr/>
        </p:nvGrpSpPr>
        <p:grpSpPr>
          <a:xfrm>
            <a:off x="1248286" y="4927991"/>
            <a:ext cx="4374476" cy="2012259"/>
            <a:chOff x="155575" y="3711570"/>
            <a:chExt cx="4374476" cy="2012259"/>
          </a:xfrm>
        </p:grpSpPr>
        <p:pic>
          <p:nvPicPr>
            <p:cNvPr id="18" name="Picture 2"/>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5217" b="84058" l="12667" r="85333"/>
                      </a14:imgEffect>
                    </a14:imgLayer>
                  </a14:imgProps>
                </a:ext>
                <a:ext uri="{28A0092B-C50C-407E-A947-70E740481C1C}">
                  <a14:useLocalDpi xmlns:a14="http://schemas.microsoft.com/office/drawing/2010/main" val="0"/>
                </a:ext>
              </a:extLst>
            </a:blip>
            <a:srcRect/>
            <a:stretch>
              <a:fillRect/>
            </a:stretch>
          </p:blipFill>
          <p:spPr bwMode="auto">
            <a:xfrm>
              <a:off x="155575" y="3711570"/>
              <a:ext cx="4374476" cy="2012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Metin kutusu 18"/>
            <p:cNvSpPr txBox="1"/>
            <p:nvPr/>
          </p:nvSpPr>
          <p:spPr>
            <a:xfrm>
              <a:off x="1069975" y="4221088"/>
              <a:ext cx="2577869"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smtClean="0">
                  <a:ln>
                    <a:noFill/>
                  </a:ln>
                  <a:solidFill>
                    <a:srgbClr val="000000"/>
                  </a:solidFill>
                  <a:effectLst/>
                  <a:uLnTx/>
                  <a:uFillTx/>
                  <a:latin typeface="Helvetica"/>
                </a:rPr>
                <a:t>Yabancı </a:t>
              </a:r>
              <a:r>
                <a:rPr kumimoji="0" lang="tr-TR" sz="2400" b="0" i="0" u="none" strike="noStrike" kern="0" cap="none" spc="0" normalizeH="0" baseline="0" noProof="0" dirty="0">
                  <a:ln>
                    <a:noFill/>
                  </a:ln>
                  <a:solidFill>
                    <a:srgbClr val="000000"/>
                  </a:solidFill>
                  <a:effectLst/>
                  <a:uLnTx/>
                  <a:uFillTx/>
                  <a:latin typeface="Helvetica"/>
                </a:rPr>
                <a:t>bir ırkı belirtmemesi </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20" name="Grup 19"/>
          <p:cNvGrpSpPr/>
          <p:nvPr/>
        </p:nvGrpSpPr>
        <p:grpSpPr>
          <a:xfrm>
            <a:off x="5965868" y="5607618"/>
            <a:ext cx="4403824" cy="1053022"/>
            <a:chOff x="-53679" y="4959454"/>
            <a:chExt cx="4180959" cy="2043112"/>
          </a:xfrm>
        </p:grpSpPr>
        <p:pic>
          <p:nvPicPr>
            <p:cNvPr id="21" name="Resim 2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679" y="4959454"/>
              <a:ext cx="4180959" cy="2043112"/>
            </a:xfrm>
            <a:prstGeom prst="rect">
              <a:avLst/>
            </a:prstGeom>
          </p:spPr>
        </p:pic>
        <p:sp>
          <p:nvSpPr>
            <p:cNvPr id="22" name="Yamuk 21"/>
            <p:cNvSpPr/>
            <p:nvPr/>
          </p:nvSpPr>
          <p:spPr>
            <a:xfrm>
              <a:off x="280402" y="5289506"/>
              <a:ext cx="3620089" cy="1459953"/>
            </a:xfrm>
            <a:prstGeom prst="trapezoid">
              <a:avLst>
                <a:gd name="adj" fmla="val 0"/>
              </a:avLst>
            </a:prstGeom>
            <a:solidFill>
              <a:srgbClr val="FFCC00"/>
            </a:solidFill>
            <a:ln w="12700" cap="flat" cmpd="sng" algn="ctr">
              <a:noFill/>
              <a:prstDash val="solid"/>
              <a:miter lim="800000"/>
            </a:ln>
            <a:effectLst/>
            <a:scene3d>
              <a:camera prst="orthographicFront">
                <a:rot lat="0" lon="0" rev="0"/>
              </a:camera>
              <a:lightRig rig="chilly" dir="t">
                <a:rot lat="0" lon="0" rev="18480000"/>
              </a:lightRig>
            </a:scene3d>
            <a:sp3d prstMaterial="clear">
              <a:bevelT h="63500"/>
            </a:sp3d>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r>
                <a:rPr lang="tr-TR" sz="2400" dirty="0" smtClean="0">
                  <a:solidFill>
                    <a:sysClr val="windowText" lastClr="000000"/>
                  </a:solidFill>
                  <a:latin typeface="Arial"/>
                </a:rPr>
                <a:t>Hususlarına dikkat edilmesi gerekliydi.</a:t>
              </a:r>
              <a:endParaRPr lang="tr-TR" sz="2400" dirty="0">
                <a:solidFill>
                  <a:sysClr val="windowText" lastClr="000000"/>
                </a:solidFill>
                <a:latin typeface="Arial"/>
              </a:endParaRPr>
            </a:p>
          </p:txBody>
        </p:sp>
      </p:grpSp>
    </p:spTree>
    <p:extLst>
      <p:ext uri="{BB962C8B-B14F-4D97-AF65-F5344CB8AC3E}">
        <p14:creationId xmlns:p14="http://schemas.microsoft.com/office/powerpoint/2010/main" val="1592646710"/>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subTnLst>
                                    <p:audio>
                                      <p:cMediaNode>
                                        <p:cTn display="0" masterRel="sameClick">
                                          <p:stCondLst>
                                            <p:cond evt="begin" delay="0">
                                              <p:tn val="10"/>
                                            </p:cond>
                                          </p:stCondLst>
                                          <p:endCondLst>
                                            <p:cond evt="onStopAudio" delay="0">
                                              <p:tgtEl>
                                                <p:sldTgt/>
                                              </p:tgtEl>
                                            </p:cond>
                                          </p:endCondLst>
                                        </p:cTn>
                                        <p:tgtEl>
                                          <p:sndTgt r:embed="rId4" name="suction.wav"/>
                                        </p:tgtEl>
                                      </p:cMediaNode>
                                    </p:audio>
                                  </p:sub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subTnLst>
                                    <p:audio>
                                      <p:cMediaNode>
                                        <p:cTn display="0" masterRel="sameClick">
                                          <p:stCondLst>
                                            <p:cond evt="begin" delay="0">
                                              <p:tn val="15"/>
                                            </p:cond>
                                          </p:stCondLst>
                                          <p:endCondLst>
                                            <p:cond evt="onStopAudio" delay="0">
                                              <p:tgtEl>
                                                <p:sldTgt/>
                                              </p:tgtEl>
                                            </p:cond>
                                          </p:endCondLst>
                                        </p:cTn>
                                        <p:tgtEl>
                                          <p:sndTgt r:embed="rId4" name="suction.wav"/>
                                        </p:tgtEl>
                                      </p:cMediaNode>
                                    </p:audio>
                                  </p:sub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subTnLst>
                                    <p:audio>
                                      <p:cMediaNode>
                                        <p:cTn display="0" masterRel="sameClick">
                                          <p:stCondLst>
                                            <p:cond evt="begin" delay="0">
                                              <p:tn val="20"/>
                                            </p:cond>
                                          </p:stCondLst>
                                          <p:endCondLst>
                                            <p:cond evt="onStopAudio" delay="0">
                                              <p:tgtEl>
                                                <p:sldTgt/>
                                              </p:tgtEl>
                                            </p:cond>
                                          </p:endCondLst>
                                        </p:cTn>
                                        <p:tgtEl>
                                          <p:sndTgt r:embed="rId4" name="suction.wav"/>
                                        </p:tgtEl>
                                      </p:cMediaNode>
                                    </p:audio>
                                  </p:sub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subTnLst>
                                    <p:audio>
                                      <p:cMediaNode>
                                        <p:cTn display="0" masterRel="sameClick">
                                          <p:stCondLst>
                                            <p:cond evt="begin" delay="0">
                                              <p:tn val="25"/>
                                            </p:cond>
                                          </p:stCondLst>
                                          <p:endCondLst>
                                            <p:cond evt="onStopAudio" delay="0">
                                              <p:tgtEl>
                                                <p:sldTgt/>
                                              </p:tgtEl>
                                            </p:cond>
                                          </p:endCondLst>
                                        </p:cTn>
                                        <p:tgtEl>
                                          <p:sndTgt r:embed="rId4" name="suction.wav"/>
                                        </p:tgtEl>
                                      </p:cMediaNode>
                                    </p:audio>
                                  </p:sub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barn(inVertical)">
                                      <p:cBhvr>
                                        <p:cTn id="32" dur="500"/>
                                        <p:tgtEl>
                                          <p:spTgt spid="17"/>
                                        </p:tgtEl>
                                      </p:cBhvr>
                                    </p:animEffect>
                                  </p:childTnLst>
                                  <p:subTnLst>
                                    <p:audio>
                                      <p:cMediaNode>
                                        <p:cTn display="0" masterRel="sameClick">
                                          <p:stCondLst>
                                            <p:cond evt="begin" delay="0">
                                              <p:tn val="30"/>
                                            </p:cond>
                                          </p:stCondLst>
                                          <p:endCondLst>
                                            <p:cond evt="onStopAudio" delay="0">
                                              <p:tgtEl>
                                                <p:sldTgt/>
                                              </p:tgtEl>
                                            </p:cond>
                                          </p:endCondLst>
                                        </p:cTn>
                                        <p:tgtEl>
                                          <p:sndTgt r:embed="rId4" name="suction.wav"/>
                                        </p:tgtEl>
                                      </p:cMediaNode>
                                    </p:audio>
                                  </p:sub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arn(inVertical)">
                                      <p:cBhvr>
                                        <p:cTn id="37" dur="500"/>
                                        <p:tgtEl>
                                          <p:spTgt spid="20"/>
                                        </p:tgtEl>
                                      </p:cBhvr>
                                    </p:animEffect>
                                  </p:childTnLst>
                                  <p:subTnLst>
                                    <p:audio>
                                      <p:cMediaNode>
                                        <p:cTn display="0" masterRel="sameClick">
                                          <p:stCondLst>
                                            <p:cond evt="begin" delay="0">
                                              <p:tn val="35"/>
                                            </p:cond>
                                          </p:stCondLst>
                                          <p:endCondLst>
                                            <p:cond evt="onStopAudio" delay="0">
                                              <p:tgtEl>
                                                <p:sldTgt/>
                                              </p:tgtEl>
                                            </p:cond>
                                          </p:endCondLst>
                                        </p:cTn>
                                        <p:tgtEl>
                                          <p:sndTgt r:embed="rId5"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SOYADI KANUNU (21 HAZİRAN 1934)</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up 5"/>
          <p:cNvGrpSpPr/>
          <p:nvPr/>
        </p:nvGrpSpPr>
        <p:grpSpPr>
          <a:xfrm>
            <a:off x="3879029" y="889694"/>
            <a:ext cx="4403824" cy="1053022"/>
            <a:chOff x="-53679" y="4959454"/>
            <a:chExt cx="4180959" cy="2043112"/>
          </a:xfrm>
        </p:grpSpPr>
        <p:pic>
          <p:nvPicPr>
            <p:cNvPr id="7" name="Resim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679" y="4959454"/>
              <a:ext cx="4180959" cy="2043112"/>
            </a:xfrm>
            <a:prstGeom prst="rect">
              <a:avLst/>
            </a:prstGeom>
          </p:spPr>
        </p:pic>
        <p:sp>
          <p:nvSpPr>
            <p:cNvPr id="8" name="Yamuk 7"/>
            <p:cNvSpPr/>
            <p:nvPr/>
          </p:nvSpPr>
          <p:spPr>
            <a:xfrm>
              <a:off x="280402" y="5289506"/>
              <a:ext cx="3620089" cy="1459953"/>
            </a:xfrm>
            <a:prstGeom prst="trapezoid">
              <a:avLst>
                <a:gd name="adj" fmla="val 0"/>
              </a:avLst>
            </a:prstGeom>
            <a:solidFill>
              <a:srgbClr val="FFCC00"/>
            </a:solidFill>
            <a:ln w="12700" cap="flat" cmpd="sng" algn="ctr">
              <a:noFill/>
              <a:prstDash val="solid"/>
              <a:miter lim="800000"/>
            </a:ln>
            <a:effectLst/>
            <a:scene3d>
              <a:camera prst="orthographicFront">
                <a:rot lat="0" lon="0" rev="0"/>
              </a:camera>
              <a:lightRig rig="chilly" dir="t">
                <a:rot lat="0" lon="0" rev="18480000"/>
              </a:lightRig>
            </a:scene3d>
            <a:sp3d prstMaterial="clear">
              <a:bevelT h="63500"/>
            </a:sp3d>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r>
                <a:rPr lang="tr-TR" sz="2400" dirty="0">
                  <a:solidFill>
                    <a:srgbClr val="000000"/>
                  </a:solidFill>
                  <a:latin typeface="Helvetica"/>
                </a:rPr>
                <a:t>Soyadı Kanunu ile; </a:t>
              </a:r>
            </a:p>
          </p:txBody>
        </p:sp>
      </p:grpSp>
      <p:grpSp>
        <p:nvGrpSpPr>
          <p:cNvPr id="9" name="Grup 8"/>
          <p:cNvGrpSpPr/>
          <p:nvPr/>
        </p:nvGrpSpPr>
        <p:grpSpPr>
          <a:xfrm>
            <a:off x="1659464" y="2116033"/>
            <a:ext cx="4421477" cy="1543050"/>
            <a:chOff x="438555" y="4200525"/>
            <a:chExt cx="4421477" cy="1543050"/>
          </a:xfrm>
        </p:grpSpPr>
        <p:pic>
          <p:nvPicPr>
            <p:cNvPr id="1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8555" y="4200525"/>
              <a:ext cx="4277462"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Metin kutusu 10"/>
            <p:cNvSpPr txBox="1"/>
            <p:nvPr/>
          </p:nvSpPr>
          <p:spPr>
            <a:xfrm>
              <a:off x="765175" y="4509120"/>
              <a:ext cx="4094857" cy="830997"/>
            </a:xfrm>
            <a:prstGeom prst="rect">
              <a:avLst/>
            </a:prstGeom>
            <a:noFill/>
          </p:spPr>
          <p:txBody>
            <a:bodyPr wrap="square" rtlCol="0">
              <a:spAutoFit/>
            </a:bodyPr>
            <a:lstStyle/>
            <a:p>
              <a:pPr lvl="0"/>
              <a:r>
                <a:rPr lang="tr-TR" sz="2400" b="1" dirty="0">
                  <a:solidFill>
                    <a:srgbClr val="000000"/>
                  </a:solidFill>
                  <a:latin typeface="Helvetica"/>
                </a:rPr>
                <a:t>1- </a:t>
              </a:r>
              <a:r>
                <a:rPr lang="tr-TR" sz="2400" dirty="0">
                  <a:solidFill>
                    <a:srgbClr val="000000"/>
                  </a:solidFill>
                  <a:latin typeface="Helvetica"/>
                </a:rPr>
                <a:t>Resmi işlerde </a:t>
              </a:r>
              <a:r>
                <a:rPr lang="tr-TR" sz="2400" dirty="0" smtClean="0">
                  <a:solidFill>
                    <a:srgbClr val="000000"/>
                  </a:solidFill>
                  <a:latin typeface="Helvetica"/>
                </a:rPr>
                <a:t>yaşanan karışıklıklar </a:t>
              </a:r>
              <a:r>
                <a:rPr lang="tr-TR" sz="2400" dirty="0">
                  <a:solidFill>
                    <a:srgbClr val="000000"/>
                  </a:solidFill>
                  <a:latin typeface="Helvetica"/>
                </a:rPr>
                <a:t>sona erdi. </a:t>
              </a:r>
            </a:p>
          </p:txBody>
        </p:sp>
      </p:grpSp>
      <p:grpSp>
        <p:nvGrpSpPr>
          <p:cNvPr id="12" name="Grup 11"/>
          <p:cNvGrpSpPr/>
          <p:nvPr/>
        </p:nvGrpSpPr>
        <p:grpSpPr>
          <a:xfrm>
            <a:off x="3371152" y="4024522"/>
            <a:ext cx="6478322" cy="2191062"/>
            <a:chOff x="438555" y="4200525"/>
            <a:chExt cx="4346687" cy="2191062"/>
          </a:xfrm>
        </p:grpSpPr>
        <p:pic>
          <p:nvPicPr>
            <p:cNvPr id="13"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8555" y="4200525"/>
              <a:ext cx="4277462"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Metin kutusu 13"/>
            <p:cNvSpPr txBox="1"/>
            <p:nvPr/>
          </p:nvSpPr>
          <p:spPr>
            <a:xfrm>
              <a:off x="690385" y="4452595"/>
              <a:ext cx="4094857" cy="1938992"/>
            </a:xfrm>
            <a:prstGeom prst="rect">
              <a:avLst/>
            </a:prstGeom>
            <a:noFill/>
          </p:spPr>
          <p:txBody>
            <a:bodyPr wrap="square" rtlCol="0">
              <a:spAutoFit/>
            </a:bodyPr>
            <a:lstStyle/>
            <a:p>
              <a:pPr lvl="0"/>
              <a:r>
                <a:rPr lang="tr-TR" sz="2400" b="1" dirty="0">
                  <a:solidFill>
                    <a:srgbClr val="000000"/>
                  </a:solidFill>
                  <a:latin typeface="Helvetica"/>
                </a:rPr>
                <a:t>2- </a:t>
              </a:r>
              <a:r>
                <a:rPr lang="tr-TR" sz="2400" dirty="0">
                  <a:solidFill>
                    <a:srgbClr val="000000"/>
                  </a:solidFill>
                  <a:latin typeface="Helvetica"/>
                </a:rPr>
                <a:t>Ayrıcalık belirten (ağa, hacı, hoca, molla, efendi, bey, paşa) unvanlar yasaklandı ve toplumsal eşitlik sağlandı. </a:t>
              </a:r>
            </a:p>
          </p:txBody>
        </p:sp>
      </p:grpSp>
    </p:spTree>
    <p:extLst>
      <p:ext uri="{BB962C8B-B14F-4D97-AF65-F5344CB8AC3E}">
        <p14:creationId xmlns:p14="http://schemas.microsoft.com/office/powerpoint/2010/main" val="1009236585"/>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3" name="bomb.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subTnLst>
                                    <p:audio>
                                      <p:cMediaNode>
                                        <p:cTn display="0" masterRel="sameClick">
                                          <p:stCondLst>
                                            <p:cond evt="begin" delay="0">
                                              <p:tn val="10"/>
                                            </p:cond>
                                          </p:stCondLst>
                                          <p:endCondLst>
                                            <p:cond evt="onStopAudio" delay="0">
                                              <p:tgtEl>
                                                <p:sldTgt/>
                                              </p:tgtEl>
                                            </p:cond>
                                          </p:endCondLst>
                                        </p:cTn>
                                        <p:tgtEl>
                                          <p:sndTgt r:embed="rId4" name="suction.wav"/>
                                        </p:tgtEl>
                                      </p:cMediaNode>
                                    </p:audio>
                                  </p:sub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subTnLst>
                                    <p:audio>
                                      <p:cMediaNode>
                                        <p:cTn display="0" masterRel="sameClick">
                                          <p:stCondLst>
                                            <p:cond evt="begin" delay="0">
                                              <p:tn val="15"/>
                                            </p:cond>
                                          </p:stCondLst>
                                          <p:endCondLst>
                                            <p:cond evt="onStopAudio" delay="0">
                                              <p:tgtEl>
                                                <p:sldTgt/>
                                              </p:tgtEl>
                                            </p:cond>
                                          </p:endCondLst>
                                        </p:cTn>
                                        <p:tgtEl>
                                          <p:sndTgt r:embed="rId4"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SOYADI KANUNU (21 HAZİRAN 1934)</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6273" y="1624413"/>
            <a:ext cx="6865523" cy="510576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773722" y="891993"/>
            <a:ext cx="10452295" cy="523220"/>
          </a:xfrm>
          <a:prstGeom prst="rect">
            <a:avLst/>
          </a:prstGeom>
        </p:spPr>
        <p:txBody>
          <a:bodyPr wrap="square">
            <a:spAutoFit/>
          </a:bodyPr>
          <a:lstStyle/>
          <a:p>
            <a:pPr lvl="0" algn="just"/>
            <a:r>
              <a:rPr lang="tr-TR" sz="2800" dirty="0">
                <a:solidFill>
                  <a:prstClr val="black"/>
                </a:solidFill>
                <a:latin typeface="Arial"/>
              </a:rPr>
              <a:t>TBMM tarafından Mustafa Kemal'e "ATATÜRK" soyadı verilmiştir.</a:t>
            </a:r>
            <a:endParaRPr lang="tr-TR" dirty="0">
              <a:solidFill>
                <a:prstClr val="black"/>
              </a:solidFill>
              <a:latin typeface="Arial"/>
            </a:endParaRPr>
          </a:p>
        </p:txBody>
      </p:sp>
    </p:spTree>
    <p:extLst>
      <p:ext uri="{BB962C8B-B14F-4D97-AF65-F5344CB8AC3E}">
        <p14:creationId xmlns:p14="http://schemas.microsoft.com/office/powerpoint/2010/main" val="1931243581"/>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SOYADI KANUNU (21 HAZİRAN 1934)</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up 3"/>
          <p:cNvGrpSpPr/>
          <p:nvPr/>
        </p:nvGrpSpPr>
        <p:grpSpPr>
          <a:xfrm>
            <a:off x="1384126" y="1015417"/>
            <a:ext cx="5038725" cy="1955688"/>
            <a:chOff x="153963" y="1257288"/>
            <a:chExt cx="5038725" cy="1396898"/>
          </a:xfrm>
        </p:grpSpPr>
        <p:pic>
          <p:nvPicPr>
            <p:cNvPr id="5"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8108" b="87838" l="1890" r="100000"/>
                      </a14:imgEffect>
                    </a14:imgLayer>
                  </a14:imgProps>
                </a:ext>
                <a:ext uri="{28A0092B-C50C-407E-A947-70E740481C1C}">
                  <a14:useLocalDpi xmlns:a14="http://schemas.microsoft.com/office/drawing/2010/main" val="0"/>
                </a:ext>
              </a:extLst>
            </a:blip>
            <a:srcRect/>
            <a:stretch>
              <a:fillRect/>
            </a:stretch>
          </p:blipFill>
          <p:spPr bwMode="auto">
            <a:xfrm>
              <a:off x="153963" y="1257288"/>
              <a:ext cx="5038725"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Metin kutusu 5"/>
            <p:cNvSpPr txBox="1"/>
            <p:nvPr/>
          </p:nvSpPr>
          <p:spPr>
            <a:xfrm>
              <a:off x="460375" y="1453857"/>
              <a:ext cx="4327649" cy="1200329"/>
            </a:xfrm>
            <a:prstGeom prst="rect">
              <a:avLst/>
            </a:prstGeom>
            <a:noFill/>
          </p:spPr>
          <p:txBody>
            <a:bodyPr wrap="square" rtlCol="0">
              <a:spAutoFit/>
            </a:bodyPr>
            <a:lstStyle/>
            <a:p>
              <a:pPr lvl="0" algn="just"/>
              <a:r>
                <a:rPr lang="tr-TR" sz="2400" dirty="0">
                  <a:solidFill>
                    <a:prstClr val="black"/>
                  </a:solidFill>
                  <a:latin typeface="Arial"/>
                </a:rPr>
                <a:t>A</a:t>
              </a:r>
              <a:r>
                <a:rPr lang="tr-TR" sz="2400" dirty="0" smtClean="0">
                  <a:solidFill>
                    <a:prstClr val="black"/>
                  </a:solidFill>
                  <a:latin typeface="Arial"/>
                </a:rPr>
                <a:t>yrıcalıkları </a:t>
              </a:r>
              <a:r>
                <a:rPr lang="tr-TR" sz="2400" dirty="0">
                  <a:solidFill>
                    <a:prstClr val="black"/>
                  </a:solidFill>
                  <a:latin typeface="Arial"/>
                </a:rPr>
                <a:t>önleyerek halkın yararına olması ve eşitliği sağlaması</a:t>
              </a:r>
              <a:endParaRPr lang="tr-TR" sz="1600" dirty="0">
                <a:solidFill>
                  <a:prstClr val="black"/>
                </a:solidFill>
                <a:latin typeface="Arial"/>
              </a:endParaRPr>
            </a:p>
          </p:txBody>
        </p:sp>
      </p:grpSp>
      <p:grpSp>
        <p:nvGrpSpPr>
          <p:cNvPr id="7" name="Grup 6"/>
          <p:cNvGrpSpPr/>
          <p:nvPr/>
        </p:nvGrpSpPr>
        <p:grpSpPr>
          <a:xfrm>
            <a:off x="6738267" y="1122027"/>
            <a:ext cx="3402267" cy="1064119"/>
            <a:chOff x="246668" y="2428017"/>
            <a:chExt cx="3402267" cy="1064119"/>
          </a:xfrm>
        </p:grpSpPr>
        <p:pic>
          <p:nvPicPr>
            <p:cNvPr id="8"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Metin kutusu 8"/>
            <p:cNvSpPr txBox="1"/>
            <p:nvPr/>
          </p:nvSpPr>
          <p:spPr>
            <a:xfrm>
              <a:off x="921590" y="2775410"/>
              <a:ext cx="208823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000000"/>
                  </a:solidFill>
                  <a:effectLst/>
                  <a:uLnTx/>
                  <a:uFillTx/>
                  <a:latin typeface="Helvetica"/>
                </a:rPr>
                <a:t>HALKÇILIK</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10" name="Grup 9"/>
          <p:cNvGrpSpPr/>
          <p:nvPr/>
        </p:nvGrpSpPr>
        <p:grpSpPr>
          <a:xfrm>
            <a:off x="1427013" y="2611065"/>
            <a:ext cx="5038725" cy="1713818"/>
            <a:chOff x="153963" y="1257288"/>
            <a:chExt cx="5038725" cy="1224136"/>
          </a:xfrm>
        </p:grpSpPr>
        <p:pic>
          <p:nvPicPr>
            <p:cNvPr id="11"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8108" b="87838" l="1890" r="100000"/>
                      </a14:imgEffect>
                    </a14:imgLayer>
                  </a14:imgProps>
                </a:ext>
                <a:ext uri="{28A0092B-C50C-407E-A947-70E740481C1C}">
                  <a14:useLocalDpi xmlns:a14="http://schemas.microsoft.com/office/drawing/2010/main" val="0"/>
                </a:ext>
              </a:extLst>
            </a:blip>
            <a:srcRect/>
            <a:stretch>
              <a:fillRect/>
            </a:stretch>
          </p:blipFill>
          <p:spPr bwMode="auto">
            <a:xfrm>
              <a:off x="153963" y="1257288"/>
              <a:ext cx="5038725"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Metin kutusu 11"/>
            <p:cNvSpPr txBox="1"/>
            <p:nvPr/>
          </p:nvSpPr>
          <p:spPr>
            <a:xfrm>
              <a:off x="334638" y="1572576"/>
              <a:ext cx="4327649" cy="593560"/>
            </a:xfrm>
            <a:prstGeom prst="rect">
              <a:avLst/>
            </a:prstGeom>
            <a:noFill/>
          </p:spPr>
          <p:txBody>
            <a:bodyPr wrap="square" rtlCol="0">
              <a:spAutoFit/>
            </a:bodyPr>
            <a:lstStyle/>
            <a:p>
              <a:pPr lvl="0" algn="ctr"/>
              <a:r>
                <a:rPr lang="tr-TR" sz="2400" dirty="0">
                  <a:solidFill>
                    <a:prstClr val="black"/>
                  </a:solidFill>
                  <a:latin typeface="Arial"/>
                </a:rPr>
                <a:t>Türkçe olmayan kelimelerin soyadı </a:t>
              </a:r>
              <a:r>
                <a:rPr lang="tr-TR" sz="2400" dirty="0" smtClean="0">
                  <a:solidFill>
                    <a:prstClr val="black"/>
                  </a:solidFill>
                  <a:latin typeface="Arial"/>
                </a:rPr>
                <a:t>olarak alınmaması</a:t>
              </a:r>
              <a:endParaRPr lang="tr-TR" sz="1600" dirty="0">
                <a:solidFill>
                  <a:prstClr val="black"/>
                </a:solidFill>
                <a:latin typeface="Arial"/>
              </a:endParaRPr>
            </a:p>
          </p:txBody>
        </p:sp>
      </p:grpSp>
      <p:grpSp>
        <p:nvGrpSpPr>
          <p:cNvPr id="13" name="Grup 12"/>
          <p:cNvGrpSpPr/>
          <p:nvPr/>
        </p:nvGrpSpPr>
        <p:grpSpPr>
          <a:xfrm>
            <a:off x="6960188" y="2935913"/>
            <a:ext cx="3402267" cy="1064119"/>
            <a:chOff x="246668" y="2428017"/>
            <a:chExt cx="3402267" cy="1064119"/>
          </a:xfrm>
        </p:grpSpPr>
        <p:pic>
          <p:nvPicPr>
            <p:cNvPr id="14"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Metin kutusu 14"/>
            <p:cNvSpPr txBox="1"/>
            <p:nvPr/>
          </p:nvSpPr>
          <p:spPr>
            <a:xfrm>
              <a:off x="921590" y="2775410"/>
              <a:ext cx="208823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000000"/>
                  </a:solidFill>
                  <a:effectLst/>
                  <a:uLnTx/>
                  <a:uFillTx/>
                  <a:latin typeface="Helvetica"/>
                </a:rPr>
                <a:t>MİLLİYETÇİLİK</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16" name="Grup 15"/>
          <p:cNvGrpSpPr/>
          <p:nvPr/>
        </p:nvGrpSpPr>
        <p:grpSpPr>
          <a:xfrm>
            <a:off x="1567435" y="4477283"/>
            <a:ext cx="5038725" cy="1713818"/>
            <a:chOff x="153963" y="1257288"/>
            <a:chExt cx="5038725" cy="1224136"/>
          </a:xfrm>
        </p:grpSpPr>
        <p:pic>
          <p:nvPicPr>
            <p:cNvPr id="17"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8108" b="87838" l="1890" r="100000"/>
                      </a14:imgEffect>
                    </a14:imgLayer>
                  </a14:imgProps>
                </a:ext>
                <a:ext uri="{28A0092B-C50C-407E-A947-70E740481C1C}">
                  <a14:useLocalDpi xmlns:a14="http://schemas.microsoft.com/office/drawing/2010/main" val="0"/>
                </a:ext>
              </a:extLst>
            </a:blip>
            <a:srcRect/>
            <a:stretch>
              <a:fillRect/>
            </a:stretch>
          </p:blipFill>
          <p:spPr bwMode="auto">
            <a:xfrm>
              <a:off x="153963" y="1257288"/>
              <a:ext cx="5038725"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Metin kutusu 17"/>
            <p:cNvSpPr txBox="1"/>
            <p:nvPr/>
          </p:nvSpPr>
          <p:spPr>
            <a:xfrm>
              <a:off x="334638" y="1572576"/>
              <a:ext cx="4327649" cy="593560"/>
            </a:xfrm>
            <a:prstGeom prst="rect">
              <a:avLst/>
            </a:prstGeom>
            <a:noFill/>
          </p:spPr>
          <p:txBody>
            <a:bodyPr wrap="square" rtlCol="0">
              <a:spAutoFit/>
            </a:bodyPr>
            <a:lstStyle/>
            <a:p>
              <a:pPr lvl="0" algn="ctr"/>
              <a:r>
                <a:rPr lang="tr-TR" sz="2400" dirty="0">
                  <a:solidFill>
                    <a:prstClr val="black"/>
                  </a:solidFill>
                  <a:latin typeface="Arial"/>
                </a:rPr>
                <a:t>Çağdaş </a:t>
              </a:r>
              <a:r>
                <a:rPr lang="tr-TR" sz="2400" dirty="0" smtClean="0">
                  <a:solidFill>
                    <a:prstClr val="black"/>
                  </a:solidFill>
                  <a:latin typeface="Arial"/>
                </a:rPr>
                <a:t>ülkeler gibi </a:t>
              </a:r>
              <a:r>
                <a:rPr lang="tr-TR" sz="2400" dirty="0">
                  <a:solidFill>
                    <a:prstClr val="black"/>
                  </a:solidFill>
                  <a:latin typeface="Arial"/>
                </a:rPr>
                <a:t>soyadı kullanılması</a:t>
              </a:r>
              <a:endParaRPr lang="tr-TR" sz="1600" dirty="0">
                <a:solidFill>
                  <a:prstClr val="black"/>
                </a:solidFill>
                <a:latin typeface="Arial"/>
              </a:endParaRPr>
            </a:p>
          </p:txBody>
        </p:sp>
      </p:grpSp>
      <p:grpSp>
        <p:nvGrpSpPr>
          <p:cNvPr id="19" name="Grup 18"/>
          <p:cNvGrpSpPr/>
          <p:nvPr/>
        </p:nvGrpSpPr>
        <p:grpSpPr>
          <a:xfrm>
            <a:off x="6978092" y="4918693"/>
            <a:ext cx="3402267" cy="1064119"/>
            <a:chOff x="246668" y="2428017"/>
            <a:chExt cx="3402267" cy="1064119"/>
          </a:xfrm>
        </p:grpSpPr>
        <p:pic>
          <p:nvPicPr>
            <p:cNvPr id="20"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Metin kutusu 20"/>
            <p:cNvSpPr txBox="1"/>
            <p:nvPr/>
          </p:nvSpPr>
          <p:spPr>
            <a:xfrm>
              <a:off x="921590" y="2775410"/>
              <a:ext cx="208823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000000"/>
                  </a:solidFill>
                  <a:effectLst/>
                  <a:uLnTx/>
                  <a:uFillTx/>
                  <a:latin typeface="Helvetica"/>
                </a:rPr>
                <a:t>İNKILAPÇILIK</a:t>
              </a:r>
              <a:endParaRPr kumimoji="0" lang="tr-TR" sz="1800" b="0" i="0" u="none" strike="noStrike" kern="0" cap="none" spc="0" normalizeH="0" baseline="0" noProof="0" dirty="0">
                <a:ln>
                  <a:noFill/>
                </a:ln>
                <a:solidFill>
                  <a:sysClr val="windowText" lastClr="000000"/>
                </a:solidFill>
                <a:effectLst/>
                <a:uLnTx/>
                <a:uFillTx/>
              </a:endParaRPr>
            </a:p>
          </p:txBody>
        </p:sp>
      </p:grpSp>
    </p:spTree>
    <p:extLst>
      <p:ext uri="{BB962C8B-B14F-4D97-AF65-F5344CB8AC3E}">
        <p14:creationId xmlns:p14="http://schemas.microsoft.com/office/powerpoint/2010/main" val="4010972100"/>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subTnLst>
                                    <p:audio>
                                      <p:cMediaNode>
                                        <p:cTn display="0" masterRel="sameClick">
                                          <p:stCondLst>
                                            <p:cond evt="begin" delay="0">
                                              <p:tn val="10"/>
                                            </p:cond>
                                          </p:stCondLst>
                                          <p:endCondLst>
                                            <p:cond evt="onStopAudio" delay="0">
                                              <p:tgtEl>
                                                <p:sldTgt/>
                                              </p:tgtEl>
                                            </p:cond>
                                          </p:endCondLst>
                                        </p:cTn>
                                        <p:tgtEl>
                                          <p:sndTgt r:embed="rId4" name="suction.wav"/>
                                        </p:tgtEl>
                                      </p:cMediaNode>
                                    </p:audio>
                                  </p:sub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subTnLst>
                                    <p:audio>
                                      <p:cMediaNode>
                                        <p:cTn display="0" masterRel="sameClick">
                                          <p:stCondLst>
                                            <p:cond evt="begin" delay="0">
                                              <p:tn val="20"/>
                                            </p:cond>
                                          </p:stCondLst>
                                          <p:endCondLst>
                                            <p:cond evt="onStopAudio" delay="0">
                                              <p:tgtEl>
                                                <p:sldTgt/>
                                              </p:tgtEl>
                                            </p:cond>
                                          </p:endCondLst>
                                        </p:cTn>
                                        <p:tgtEl>
                                          <p:sndTgt r:embed="rId4" name="suction.wav"/>
                                        </p:tgtEl>
                                      </p:cMediaNode>
                                    </p:audio>
                                  </p:sub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arn(inVertical)">
                                      <p:cBhvr>
                                        <p:cTn id="27" dur="500"/>
                                        <p:tgtEl>
                                          <p:spTgt spid="16"/>
                                        </p:tgtEl>
                                      </p:cBhvr>
                                    </p:animEffect>
                                  </p:childTnLst>
                                  <p:subTnLst>
                                    <p:audio>
                                      <p:cMediaNode>
                                        <p:cTn display="0" masterRel="sameClick">
                                          <p:stCondLst>
                                            <p:cond evt="begin" delay="0">
                                              <p:tn val="25"/>
                                            </p:cond>
                                          </p:stCondLst>
                                          <p:endCondLst>
                                            <p:cond evt="onStopAudio" delay="0">
                                              <p:tgtEl>
                                                <p:sldTgt/>
                                              </p:tgtEl>
                                            </p:cond>
                                          </p:endCondLst>
                                        </p:cTn>
                                        <p:tgtEl>
                                          <p:sndTgt r:embed="rId3" name="camera.wav"/>
                                        </p:tgtEl>
                                      </p:cMediaNode>
                                    </p:audio>
                                  </p:sub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arn(inVertical)">
                                      <p:cBhvr>
                                        <p:cTn id="32" dur="500"/>
                                        <p:tgtEl>
                                          <p:spTgt spid="19"/>
                                        </p:tgtEl>
                                      </p:cBhvr>
                                    </p:animEffect>
                                  </p:childTnLst>
                                  <p:subTnLst>
                                    <p:audio>
                                      <p:cMediaNode>
                                        <p:cTn display="0" masterRel="sameClick">
                                          <p:stCondLst>
                                            <p:cond evt="begin" delay="0">
                                              <p:tn val="30"/>
                                            </p:cond>
                                          </p:stCondLst>
                                          <p:endCondLst>
                                            <p:cond evt="onStopAudio" delay="0">
                                              <p:tgtEl>
                                                <p:sldTgt/>
                                              </p:tgtEl>
                                            </p:cond>
                                          </p:endCondLst>
                                        </p:cTn>
                                        <p:tgtEl>
                                          <p:sndTgt r:embed="rId4"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ÇAĞDAŞ TÜRK KADINI</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745587" y="4453661"/>
            <a:ext cx="10930597" cy="1077218"/>
          </a:xfrm>
          <a:prstGeom prst="rect">
            <a:avLst/>
          </a:prstGeom>
        </p:spPr>
        <p:txBody>
          <a:bodyPr wrap="square">
            <a:spAutoFit/>
          </a:bodyPr>
          <a:lstStyle/>
          <a:p>
            <a:pPr lvl="0" algn="just"/>
            <a:r>
              <a:rPr lang="tr-TR" sz="3200" i="1" dirty="0">
                <a:solidFill>
                  <a:srgbClr val="000000"/>
                </a:solidFill>
                <a:latin typeface="Open Sans"/>
              </a:rPr>
              <a:t>“Kadınlar içtimai hayatta erkeklerle birlikte yürüyerek birbirinin yardımcısı ve destekçisi olacaklardır.”</a:t>
            </a:r>
            <a:endParaRPr lang="tr-TR" sz="2000" dirty="0">
              <a:solidFill>
                <a:prstClr val="black"/>
              </a:solidFill>
              <a:latin typeface="Arial"/>
            </a:endParaRPr>
          </a:p>
        </p:txBody>
      </p:sp>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856" y="972596"/>
            <a:ext cx="3121025" cy="312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5170143"/>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bomb.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subTnLst>
                                    <p:audio>
                                      <p:cMediaNode>
                                        <p:cTn display="0" masterRel="sameClick">
                                          <p:stCondLst>
                                            <p:cond evt="begin" delay="0">
                                              <p:tn val="8"/>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ÇAĞDAŞ TÜRK KADINI</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2588722" y="2898515"/>
            <a:ext cx="2078790" cy="461665"/>
          </a:xfrm>
          <a:prstGeom prst="rect">
            <a:avLst/>
          </a:prstGeom>
        </p:spPr>
        <p:txBody>
          <a:bodyPr wrap="square">
            <a:spAutoFit/>
          </a:bodyPr>
          <a:lstStyle/>
          <a:p>
            <a:pPr lvl="0" algn="just"/>
            <a:r>
              <a:rPr lang="tr-TR" sz="2400" i="1" dirty="0" smtClean="0">
                <a:solidFill>
                  <a:srgbClr val="000000"/>
                </a:solidFill>
                <a:latin typeface="Open Sans"/>
              </a:rPr>
              <a:t>Karma Eğitim</a:t>
            </a:r>
            <a:endParaRPr lang="tr-TR" sz="1600" dirty="0">
              <a:solidFill>
                <a:prstClr val="black"/>
              </a:solidFill>
              <a:latin typeface="Arial"/>
            </a:endParaRPr>
          </a:p>
        </p:txBody>
      </p:sp>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8556" y="903400"/>
            <a:ext cx="2799122" cy="223224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descr="Türk Medeni Kanunu - İnkılap Tarihi"/>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98922" y="903400"/>
            <a:ext cx="2371725" cy="1933576"/>
          </a:xfrm>
          <a:prstGeom prst="rect">
            <a:avLst/>
          </a:prstGeom>
          <a:noFill/>
          <a:extLst>
            <a:ext uri="{909E8E84-426E-40DD-AFC4-6F175D3DCCD1}">
              <a14:hiddenFill xmlns:a14="http://schemas.microsoft.com/office/drawing/2010/main">
                <a:solidFill>
                  <a:srgbClr val="FFFFFF"/>
                </a:solidFill>
              </a14:hiddenFill>
            </a:ext>
          </a:extLst>
        </p:spPr>
      </p:pic>
      <p:sp>
        <p:nvSpPr>
          <p:cNvPr id="7" name="Dikdörtgen 6"/>
          <p:cNvSpPr/>
          <p:nvPr/>
        </p:nvSpPr>
        <p:spPr>
          <a:xfrm>
            <a:off x="6745458" y="2825656"/>
            <a:ext cx="4480561" cy="830997"/>
          </a:xfrm>
          <a:prstGeom prst="rect">
            <a:avLst/>
          </a:prstGeom>
        </p:spPr>
        <p:txBody>
          <a:bodyPr wrap="square">
            <a:spAutoFit/>
          </a:bodyPr>
          <a:lstStyle/>
          <a:p>
            <a:pPr lvl="0" algn="ctr"/>
            <a:r>
              <a:rPr lang="tr-TR" sz="2400" i="1" dirty="0">
                <a:solidFill>
                  <a:srgbClr val="000000"/>
                </a:solidFill>
                <a:latin typeface="Open Sans"/>
              </a:rPr>
              <a:t>Kadınlar sosyal ve ekonomik haklarını elde </a:t>
            </a:r>
            <a:r>
              <a:rPr lang="tr-TR" sz="2400" i="1" dirty="0" smtClean="0">
                <a:solidFill>
                  <a:srgbClr val="000000"/>
                </a:solidFill>
                <a:latin typeface="Open Sans"/>
              </a:rPr>
              <a:t>etti.</a:t>
            </a:r>
            <a:endParaRPr lang="tr-TR" sz="2400" i="1" dirty="0">
              <a:solidFill>
                <a:srgbClr val="000000"/>
              </a:solidFill>
              <a:latin typeface="Open Sans"/>
            </a:endParaRPr>
          </a:p>
        </p:txBody>
      </p:sp>
      <p:sp>
        <p:nvSpPr>
          <p:cNvPr id="8" name="Dikdörtgen 7"/>
          <p:cNvSpPr/>
          <p:nvPr/>
        </p:nvSpPr>
        <p:spPr>
          <a:xfrm>
            <a:off x="914399" y="3696268"/>
            <a:ext cx="10902463" cy="2677656"/>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smtClean="0">
                <a:ln>
                  <a:noFill/>
                </a:ln>
                <a:solidFill>
                  <a:srgbClr val="000000"/>
                </a:solidFill>
                <a:effectLst/>
                <a:uLnTx/>
                <a:uFillTx/>
                <a:latin typeface="Helvetica"/>
              </a:rPr>
              <a:t>Osmanlı </a:t>
            </a:r>
            <a:r>
              <a:rPr kumimoji="0" lang="tr-TR" sz="2400" b="0" i="0" u="none" strike="noStrike" kern="0" cap="none" spc="0" normalizeH="0" baseline="0" noProof="0" dirty="0">
                <a:ln>
                  <a:noFill/>
                </a:ln>
                <a:solidFill>
                  <a:srgbClr val="000000"/>
                </a:solidFill>
                <a:effectLst/>
                <a:uLnTx/>
                <a:uFillTx/>
                <a:latin typeface="Helvetica"/>
              </a:rPr>
              <a:t>toplumunda kadınların kişisel ve toplumsal hakları kısıtlıydı. Kadınlar devlet yönetiminde, mirasta, evlenme ve boşanmada, eğitimde erkeklere tanınan haklara sahip değildiler. Kurtuluş Savaşı’nda Türk kadını erkeklerle birlikte vatanın kurtarılmasında görev almıştır. Cumhuriyetin ilanı ile birlikte Medeni Kanunla kadınla evlenme, boşanma, miras ve istedikleri mesleği yapma gibi konularda erkeklerle aynı haklardan yararlanmaya başladı. Böylece sosyal ve ekonomik hayatta da kadın-erkek eşitliği sağlanmış oldu. </a:t>
            </a:r>
            <a:endParaRPr kumimoji="0" lang="tr-TR" sz="24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778732027"/>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par>
                                <p:cTn id="11" presetID="16" presetClass="entr" presetSubtype="2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par>
                                <p:cTn id="14" presetID="16" presetClass="entr" presetSubtype="2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subTnLst>
                                    <p:audio>
                                      <p:cMediaNode>
                                        <p:cTn display="0" masterRel="sameClick">
                                          <p:stCondLst>
                                            <p:cond evt="begin" delay="0">
                                              <p:tn val="14"/>
                                            </p:cond>
                                          </p:stCondLst>
                                          <p:endCondLst>
                                            <p:cond evt="onStopAudio" delay="0">
                                              <p:tgtEl>
                                                <p:sldTgt/>
                                              </p:tgtEl>
                                            </p:cond>
                                          </p:endCondLst>
                                        </p:cTn>
                                        <p:tgtEl>
                                          <p:sndTgt r:embed="rId3" name="camera.wav"/>
                                        </p:tgtEl>
                                      </p:cMediaNode>
                                    </p:audio>
                                  </p:sub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inVertical)">
                                      <p:cBhvr>
                                        <p:cTn id="21" dur="500"/>
                                        <p:tgtEl>
                                          <p:spTgt spid="8"/>
                                        </p:tgtEl>
                                      </p:cBhvr>
                                    </p:animEffect>
                                  </p:childTnLst>
                                  <p:subTnLst>
                                    <p:audio>
                                      <p:cMediaNode>
                                        <p:cTn display="0" masterRel="sameClick">
                                          <p:stCondLst>
                                            <p:cond evt="begin" delay="0">
                                              <p:tn val="19"/>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KADINLARA SİYASİ HAKLAR VERİLMESİ</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4932751" y="851233"/>
            <a:ext cx="6813772" cy="2677656"/>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800" b="0" i="0" u="none" strike="noStrike" kern="0" cap="none" spc="0" normalizeH="0" baseline="0" noProof="0" dirty="0" smtClean="0">
                <a:ln>
                  <a:noFill/>
                </a:ln>
                <a:solidFill>
                  <a:srgbClr val="000000"/>
                </a:solidFill>
                <a:effectLst/>
                <a:uLnTx/>
                <a:uFillTx/>
                <a:latin typeface="Helvetica"/>
              </a:rPr>
              <a:t>Medeni </a:t>
            </a:r>
            <a:r>
              <a:rPr kumimoji="0" lang="tr-TR" sz="2800" b="0" i="0" u="none" strike="noStrike" kern="0" cap="none" spc="0" normalizeH="0" baseline="0" noProof="0" dirty="0">
                <a:ln>
                  <a:noFill/>
                </a:ln>
                <a:solidFill>
                  <a:srgbClr val="000000"/>
                </a:solidFill>
                <a:effectLst/>
                <a:uLnTx/>
                <a:uFillTx/>
                <a:latin typeface="Helvetica"/>
              </a:rPr>
              <a:t>Kanunda siyasal haklar ile ilgili bir alan bulunmuyordu. Bu nedenle kadınlara, 1930 Belediye seçimlerine katılma, 1933 Muhtar seçme ve seçilebilme ve 1934 </a:t>
            </a:r>
            <a:r>
              <a:rPr kumimoji="0" lang="tr-TR" sz="2800" b="0" i="0" u="none" strike="noStrike" kern="0" cap="none" spc="0" normalizeH="0" baseline="0" noProof="0" dirty="0" smtClean="0">
                <a:ln>
                  <a:noFill/>
                </a:ln>
                <a:solidFill>
                  <a:srgbClr val="000000"/>
                </a:solidFill>
                <a:effectLst/>
                <a:uLnTx/>
                <a:uFillTx/>
                <a:latin typeface="Helvetica"/>
              </a:rPr>
              <a:t>Milletvekili seçme </a:t>
            </a:r>
            <a:r>
              <a:rPr kumimoji="0" lang="tr-TR" sz="2800" b="0" i="0" u="none" strike="noStrike" kern="0" cap="none" spc="0" normalizeH="0" baseline="0" noProof="0" dirty="0">
                <a:ln>
                  <a:noFill/>
                </a:ln>
                <a:solidFill>
                  <a:srgbClr val="000000"/>
                </a:solidFill>
                <a:effectLst/>
                <a:uLnTx/>
                <a:uFillTx/>
                <a:latin typeface="Helvetica"/>
              </a:rPr>
              <a:t>ve seçilebilme hakları verildi. </a:t>
            </a:r>
            <a:endParaRPr kumimoji="0" lang="tr-TR" sz="2800" b="0" i="0" u="none" strike="noStrike" kern="0" cap="none" spc="0" normalizeH="0" baseline="0" noProof="0" dirty="0">
              <a:ln>
                <a:noFill/>
              </a:ln>
              <a:solidFill>
                <a:sysClr val="windowText" lastClr="000000"/>
              </a:solidFill>
              <a:effectLst/>
              <a:uLnTx/>
              <a:uFillTx/>
            </a:endParaRPr>
          </a:p>
        </p:txBody>
      </p:sp>
      <p:pic>
        <p:nvPicPr>
          <p:cNvPr id="5"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111" y="851233"/>
            <a:ext cx="3883624" cy="259228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up 5"/>
          <p:cNvGrpSpPr/>
          <p:nvPr/>
        </p:nvGrpSpPr>
        <p:grpSpPr>
          <a:xfrm>
            <a:off x="1159673" y="3659545"/>
            <a:ext cx="7445486" cy="809625"/>
            <a:chOff x="582898" y="4005064"/>
            <a:chExt cx="7445486" cy="809625"/>
          </a:xfrm>
        </p:grpSpPr>
        <p:pic>
          <p:nvPicPr>
            <p:cNvPr id="7"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2898" y="4005064"/>
              <a:ext cx="7445486"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Metin kutusu 7"/>
            <p:cNvSpPr txBox="1"/>
            <p:nvPr/>
          </p:nvSpPr>
          <p:spPr>
            <a:xfrm>
              <a:off x="1187624" y="4113366"/>
              <a:ext cx="765721"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3200" b="1" i="0" u="none" strike="noStrike" kern="0" cap="none" spc="0" normalizeH="0" baseline="0" noProof="0" dirty="0" smtClean="0">
                  <a:ln>
                    <a:noFill/>
                  </a:ln>
                  <a:solidFill>
                    <a:sysClr val="windowText" lastClr="000000"/>
                  </a:solidFill>
                  <a:effectLst/>
                  <a:uLnTx/>
                  <a:uFillTx/>
                </a:rPr>
                <a:t>1</a:t>
              </a:r>
              <a:endParaRPr kumimoji="0" lang="tr-TR" sz="3200" b="1" i="0" u="none" strike="noStrike" kern="0" cap="none" spc="0" normalizeH="0" baseline="0" noProof="0" dirty="0">
                <a:ln>
                  <a:noFill/>
                </a:ln>
                <a:solidFill>
                  <a:sysClr val="windowText" lastClr="000000"/>
                </a:solidFill>
                <a:effectLst/>
                <a:uLnTx/>
                <a:uFillTx/>
              </a:endParaRPr>
            </a:p>
          </p:txBody>
        </p:sp>
        <p:sp>
          <p:nvSpPr>
            <p:cNvPr id="9" name="Metin kutusu 8"/>
            <p:cNvSpPr txBox="1"/>
            <p:nvPr/>
          </p:nvSpPr>
          <p:spPr>
            <a:xfrm>
              <a:off x="2339752" y="4113366"/>
              <a:ext cx="4536504"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2800" b="0" i="0" u="none" strike="noStrike" kern="0" cap="none" spc="0" normalizeH="0" baseline="0" noProof="0" dirty="0">
                  <a:ln>
                    <a:noFill/>
                  </a:ln>
                  <a:solidFill>
                    <a:srgbClr val="000000"/>
                  </a:solidFill>
                  <a:effectLst/>
                  <a:uLnTx/>
                  <a:uFillTx/>
                  <a:latin typeface="Helvetica"/>
                </a:rPr>
                <a:t>1930 </a:t>
              </a:r>
              <a:r>
                <a:rPr kumimoji="0" lang="tr-TR" sz="2800" b="0" i="0" u="none" strike="noStrike" kern="0" cap="none" spc="0" normalizeH="0" baseline="0" noProof="0" dirty="0" smtClean="0">
                  <a:ln>
                    <a:noFill/>
                  </a:ln>
                  <a:solidFill>
                    <a:srgbClr val="000000"/>
                  </a:solidFill>
                  <a:effectLst/>
                  <a:uLnTx/>
                  <a:uFillTx/>
                  <a:latin typeface="Helvetica"/>
                </a:rPr>
                <a:t>- </a:t>
              </a:r>
              <a:r>
                <a:rPr kumimoji="0" lang="tr-TR" sz="2800" b="1" i="0" u="none" strike="noStrike" kern="0" cap="none" spc="0" normalizeH="0" baseline="0" noProof="0" dirty="0" smtClean="0">
                  <a:ln>
                    <a:noFill/>
                  </a:ln>
                  <a:solidFill>
                    <a:srgbClr val="FF0000"/>
                  </a:solidFill>
                  <a:effectLst/>
                  <a:uLnTx/>
                  <a:uFillTx/>
                  <a:latin typeface="Helvetica"/>
                </a:rPr>
                <a:t>B</a:t>
              </a:r>
              <a:r>
                <a:rPr kumimoji="0" lang="tr-TR" sz="2800" b="0" i="0" u="none" strike="noStrike" kern="0" cap="none" spc="0" normalizeH="0" baseline="0" noProof="0" dirty="0" smtClean="0">
                  <a:ln>
                    <a:noFill/>
                  </a:ln>
                  <a:solidFill>
                    <a:srgbClr val="000000"/>
                  </a:solidFill>
                  <a:effectLst/>
                  <a:uLnTx/>
                  <a:uFillTx/>
                  <a:latin typeface="Helvetica"/>
                </a:rPr>
                <a:t>elediye Seçimleri</a:t>
              </a:r>
              <a:endParaRPr kumimoji="0" lang="tr-TR" sz="2400" b="0" i="0" u="none" strike="noStrike" kern="0" cap="none" spc="0" normalizeH="0" baseline="0" noProof="0" dirty="0">
                <a:ln>
                  <a:noFill/>
                </a:ln>
                <a:solidFill>
                  <a:sysClr val="windowText" lastClr="000000"/>
                </a:solidFill>
                <a:effectLst/>
                <a:uLnTx/>
                <a:uFillTx/>
              </a:endParaRPr>
            </a:p>
          </p:txBody>
        </p:sp>
      </p:grpSp>
      <p:grpSp>
        <p:nvGrpSpPr>
          <p:cNvPr id="10" name="Grup 9"/>
          <p:cNvGrpSpPr/>
          <p:nvPr/>
        </p:nvGrpSpPr>
        <p:grpSpPr>
          <a:xfrm>
            <a:off x="1189550" y="4621570"/>
            <a:ext cx="7445486" cy="809625"/>
            <a:chOff x="582898" y="4005064"/>
            <a:chExt cx="7445486" cy="809625"/>
          </a:xfrm>
        </p:grpSpPr>
        <p:pic>
          <p:nvPicPr>
            <p:cNvPr id="11"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2898" y="4005064"/>
              <a:ext cx="7445486"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Metin kutusu 11"/>
            <p:cNvSpPr txBox="1"/>
            <p:nvPr/>
          </p:nvSpPr>
          <p:spPr>
            <a:xfrm>
              <a:off x="1187624" y="4113366"/>
              <a:ext cx="765721"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3200" b="1" i="0" u="none" strike="noStrike" kern="0" cap="none" spc="0" normalizeH="0" baseline="0" noProof="0" dirty="0" smtClean="0">
                  <a:ln>
                    <a:noFill/>
                  </a:ln>
                  <a:solidFill>
                    <a:sysClr val="windowText" lastClr="000000"/>
                  </a:solidFill>
                  <a:effectLst/>
                  <a:uLnTx/>
                  <a:uFillTx/>
                </a:rPr>
                <a:t>2</a:t>
              </a:r>
              <a:endParaRPr kumimoji="0" lang="tr-TR" sz="3200" b="1" i="0" u="none" strike="noStrike" kern="0" cap="none" spc="0" normalizeH="0" baseline="0" noProof="0" dirty="0">
                <a:ln>
                  <a:noFill/>
                </a:ln>
                <a:solidFill>
                  <a:sysClr val="windowText" lastClr="000000"/>
                </a:solidFill>
                <a:effectLst/>
                <a:uLnTx/>
                <a:uFillTx/>
              </a:endParaRPr>
            </a:p>
          </p:txBody>
        </p:sp>
        <p:sp>
          <p:nvSpPr>
            <p:cNvPr id="13" name="Metin kutusu 12"/>
            <p:cNvSpPr txBox="1"/>
            <p:nvPr/>
          </p:nvSpPr>
          <p:spPr>
            <a:xfrm>
              <a:off x="2339752" y="4113366"/>
              <a:ext cx="4536504"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2800" b="0" i="0" u="none" strike="noStrike" kern="0" cap="none" spc="0" normalizeH="0" baseline="0" noProof="0" dirty="0">
                  <a:ln>
                    <a:noFill/>
                  </a:ln>
                  <a:solidFill>
                    <a:srgbClr val="000000"/>
                  </a:solidFill>
                  <a:effectLst/>
                  <a:uLnTx/>
                  <a:uFillTx/>
                  <a:latin typeface="Helvetica"/>
                </a:rPr>
                <a:t>1933 </a:t>
              </a:r>
              <a:r>
                <a:rPr kumimoji="0" lang="tr-TR" sz="2800" b="0" i="0" u="none" strike="noStrike" kern="0" cap="none" spc="0" normalizeH="0" baseline="0" noProof="0" dirty="0" smtClean="0">
                  <a:ln>
                    <a:noFill/>
                  </a:ln>
                  <a:solidFill>
                    <a:srgbClr val="000000"/>
                  </a:solidFill>
                  <a:effectLst/>
                  <a:uLnTx/>
                  <a:uFillTx/>
                  <a:latin typeface="Helvetica"/>
                </a:rPr>
                <a:t>- </a:t>
              </a:r>
              <a:r>
                <a:rPr kumimoji="0" lang="tr-TR" sz="2800" b="1" i="0" u="none" strike="noStrike" kern="0" cap="none" spc="0" normalizeH="0" baseline="0" noProof="0" dirty="0" smtClean="0">
                  <a:ln>
                    <a:noFill/>
                  </a:ln>
                  <a:solidFill>
                    <a:srgbClr val="FF0000"/>
                  </a:solidFill>
                  <a:effectLst/>
                  <a:uLnTx/>
                  <a:uFillTx/>
                  <a:latin typeface="Helvetica"/>
                </a:rPr>
                <a:t>M</a:t>
              </a:r>
              <a:r>
                <a:rPr kumimoji="0" lang="tr-TR" sz="2800" b="0" i="0" u="none" strike="noStrike" kern="0" cap="none" spc="0" normalizeH="0" baseline="0" noProof="0" dirty="0" smtClean="0">
                  <a:ln>
                    <a:noFill/>
                  </a:ln>
                  <a:solidFill>
                    <a:srgbClr val="000000"/>
                  </a:solidFill>
                  <a:effectLst/>
                  <a:uLnTx/>
                  <a:uFillTx/>
                  <a:latin typeface="Helvetica"/>
                </a:rPr>
                <a:t>uhtarlık Seçimleri</a:t>
              </a:r>
              <a:endParaRPr kumimoji="0" lang="tr-TR" sz="2400" b="0" i="0" u="none" strike="noStrike" kern="0" cap="none" spc="0" normalizeH="0" baseline="0" noProof="0" dirty="0">
                <a:ln>
                  <a:noFill/>
                </a:ln>
                <a:solidFill>
                  <a:sysClr val="windowText" lastClr="000000"/>
                </a:solidFill>
                <a:effectLst/>
                <a:uLnTx/>
                <a:uFillTx/>
              </a:endParaRPr>
            </a:p>
          </p:txBody>
        </p:sp>
      </p:grpSp>
      <p:grpSp>
        <p:nvGrpSpPr>
          <p:cNvPr id="14" name="Grup 13"/>
          <p:cNvGrpSpPr/>
          <p:nvPr/>
        </p:nvGrpSpPr>
        <p:grpSpPr>
          <a:xfrm>
            <a:off x="1189550" y="5583595"/>
            <a:ext cx="7445486" cy="809625"/>
            <a:chOff x="582898" y="4005064"/>
            <a:chExt cx="7445486" cy="809625"/>
          </a:xfrm>
        </p:grpSpPr>
        <p:pic>
          <p:nvPicPr>
            <p:cNvPr id="15"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2898" y="4005064"/>
              <a:ext cx="7445486"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Metin kutusu 15"/>
            <p:cNvSpPr txBox="1"/>
            <p:nvPr/>
          </p:nvSpPr>
          <p:spPr>
            <a:xfrm>
              <a:off x="1187624" y="4113366"/>
              <a:ext cx="765721"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3200" b="1" i="0" u="none" strike="noStrike" kern="0" cap="none" spc="0" normalizeH="0" baseline="0" noProof="0" dirty="0" smtClean="0">
                  <a:ln>
                    <a:noFill/>
                  </a:ln>
                  <a:solidFill>
                    <a:sysClr val="windowText" lastClr="000000"/>
                  </a:solidFill>
                  <a:effectLst/>
                  <a:uLnTx/>
                  <a:uFillTx/>
                </a:rPr>
                <a:t>3</a:t>
              </a:r>
              <a:endParaRPr kumimoji="0" lang="tr-TR" sz="3200" b="1" i="0" u="none" strike="noStrike" kern="0" cap="none" spc="0" normalizeH="0" baseline="0" noProof="0" dirty="0">
                <a:ln>
                  <a:noFill/>
                </a:ln>
                <a:solidFill>
                  <a:sysClr val="windowText" lastClr="000000"/>
                </a:solidFill>
                <a:effectLst/>
                <a:uLnTx/>
                <a:uFillTx/>
              </a:endParaRPr>
            </a:p>
          </p:txBody>
        </p:sp>
        <p:sp>
          <p:nvSpPr>
            <p:cNvPr id="17" name="Metin kutusu 16"/>
            <p:cNvSpPr txBox="1"/>
            <p:nvPr/>
          </p:nvSpPr>
          <p:spPr>
            <a:xfrm>
              <a:off x="2339752" y="4113366"/>
              <a:ext cx="4536504"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2800" b="0" i="0" u="none" strike="noStrike" kern="0" cap="none" spc="0" normalizeH="0" baseline="0" noProof="0" dirty="0">
                  <a:ln>
                    <a:noFill/>
                  </a:ln>
                  <a:solidFill>
                    <a:srgbClr val="000000"/>
                  </a:solidFill>
                  <a:effectLst/>
                  <a:uLnTx/>
                  <a:uFillTx/>
                  <a:latin typeface="Helvetica"/>
                </a:rPr>
                <a:t>1934 </a:t>
              </a:r>
              <a:r>
                <a:rPr kumimoji="0" lang="tr-TR" sz="2800" b="0" i="0" u="none" strike="noStrike" kern="0" cap="none" spc="0" normalizeH="0" baseline="0" noProof="0" dirty="0" smtClean="0">
                  <a:ln>
                    <a:noFill/>
                  </a:ln>
                  <a:solidFill>
                    <a:srgbClr val="000000"/>
                  </a:solidFill>
                  <a:effectLst/>
                  <a:uLnTx/>
                  <a:uFillTx/>
                  <a:latin typeface="Helvetica"/>
                </a:rPr>
                <a:t>- </a:t>
              </a:r>
              <a:r>
                <a:rPr kumimoji="0" lang="tr-TR" sz="2800" b="1" i="0" u="none" strike="noStrike" kern="0" cap="none" spc="0" normalizeH="0" baseline="0" noProof="0" dirty="0" smtClean="0">
                  <a:ln>
                    <a:noFill/>
                  </a:ln>
                  <a:solidFill>
                    <a:srgbClr val="FF0000"/>
                  </a:solidFill>
                  <a:effectLst/>
                  <a:uLnTx/>
                  <a:uFillTx/>
                  <a:latin typeface="Helvetica"/>
                </a:rPr>
                <a:t>M</a:t>
              </a:r>
              <a:r>
                <a:rPr kumimoji="0" lang="tr-TR" sz="2800" b="0" i="0" u="none" strike="noStrike" kern="0" cap="none" spc="0" normalizeH="0" baseline="0" noProof="0" dirty="0" smtClean="0">
                  <a:ln>
                    <a:noFill/>
                  </a:ln>
                  <a:solidFill>
                    <a:srgbClr val="000000"/>
                  </a:solidFill>
                  <a:effectLst/>
                  <a:uLnTx/>
                  <a:uFillTx/>
                  <a:latin typeface="Helvetica"/>
                </a:rPr>
                <a:t>illetvekili Seçimleri</a:t>
              </a:r>
              <a:endParaRPr kumimoji="0" lang="tr-TR" sz="2400" b="0" i="0" u="none" strike="noStrike" kern="0" cap="none" spc="0" normalizeH="0" baseline="0" noProof="0" dirty="0">
                <a:ln>
                  <a:noFill/>
                </a:ln>
                <a:solidFill>
                  <a:sysClr val="windowText" lastClr="000000"/>
                </a:solidFill>
                <a:effectLst/>
                <a:uLnTx/>
                <a:uFillTx/>
              </a:endParaRPr>
            </a:p>
          </p:txBody>
        </p:sp>
      </p:grpSp>
    </p:spTree>
    <p:extLst>
      <p:ext uri="{BB962C8B-B14F-4D97-AF65-F5344CB8AC3E}">
        <p14:creationId xmlns:p14="http://schemas.microsoft.com/office/powerpoint/2010/main" val="1427366830"/>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subTnLst>
                                    <p:audio>
                                      <p:cMediaNode>
                                        <p:cTn display="0" masterRel="sameClick">
                                          <p:stCondLst>
                                            <p:cond evt="begin" delay="0">
                                              <p:tn val="13"/>
                                            </p:cond>
                                          </p:stCondLst>
                                          <p:endCondLst>
                                            <p:cond evt="onStopAudio" delay="0">
                                              <p:tgtEl>
                                                <p:sldTgt/>
                                              </p:tgtEl>
                                            </p:cond>
                                          </p:endCondLst>
                                        </p:cTn>
                                        <p:tgtEl>
                                          <p:sndTgt r:embed="rId4" name="suction.wav"/>
                                        </p:tgtEl>
                                      </p:cMediaNode>
                                    </p:audio>
                                  </p:sub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arn(inVertical)">
                                      <p:cBhvr>
                                        <p:cTn id="20" dur="500"/>
                                        <p:tgtEl>
                                          <p:spTgt spid="10"/>
                                        </p:tgtEl>
                                      </p:cBhvr>
                                    </p:animEffect>
                                  </p:childTnLst>
                                  <p:subTnLst>
                                    <p:audio>
                                      <p:cMediaNode>
                                        <p:cTn display="0" masterRel="sameClick">
                                          <p:stCondLst>
                                            <p:cond evt="begin" delay="0">
                                              <p:tn val="18"/>
                                            </p:cond>
                                          </p:stCondLst>
                                          <p:endCondLst>
                                            <p:cond evt="onStopAudio" delay="0">
                                              <p:tgtEl>
                                                <p:sldTgt/>
                                              </p:tgtEl>
                                            </p:cond>
                                          </p:endCondLst>
                                        </p:cTn>
                                        <p:tgtEl>
                                          <p:sndTgt r:embed="rId4" name="suction.wav"/>
                                        </p:tgtEl>
                                      </p:cMediaNode>
                                    </p:audio>
                                  </p:sub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arn(inVertical)">
                                      <p:cBhvr>
                                        <p:cTn id="25" dur="500"/>
                                        <p:tgtEl>
                                          <p:spTgt spid="14"/>
                                        </p:tgtEl>
                                      </p:cBhvr>
                                    </p:animEffect>
                                  </p:childTnLst>
                                  <p:subTnLst>
                                    <p:audio>
                                      <p:cMediaNode>
                                        <p:cTn display="0" masterRel="sameClick">
                                          <p:stCondLst>
                                            <p:cond evt="begin" delay="0">
                                              <p:tn val="23"/>
                                            </p:cond>
                                          </p:stCondLst>
                                          <p:endCondLst>
                                            <p:cond evt="onStopAudio" delay="0">
                                              <p:tgtEl>
                                                <p:sldTgt/>
                                              </p:tgtEl>
                                            </p:cond>
                                          </p:endCondLst>
                                        </p:cTn>
                                        <p:tgtEl>
                                          <p:sndTgt r:embed="rId4"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DÜNYA KADINLARININ SİYASİ HAKLARI</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up 3"/>
          <p:cNvGrpSpPr/>
          <p:nvPr/>
        </p:nvGrpSpPr>
        <p:grpSpPr>
          <a:xfrm>
            <a:off x="1378633" y="720466"/>
            <a:ext cx="5106573" cy="1057275"/>
            <a:chOff x="155575" y="1124744"/>
            <a:chExt cx="4766603" cy="1057275"/>
          </a:xfrm>
        </p:grpSpPr>
        <p:pic>
          <p:nvPicPr>
            <p:cNvPr id="5" name="Picture 2"/>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802" b="94595" l="818" r="99796"/>
                      </a14:imgEffect>
                    </a14:imgLayer>
                  </a14:imgProps>
                </a:ext>
                <a:ext uri="{28A0092B-C50C-407E-A947-70E740481C1C}">
                  <a14:useLocalDpi xmlns:a14="http://schemas.microsoft.com/office/drawing/2010/main" val="0"/>
                </a:ext>
              </a:extLst>
            </a:blip>
            <a:srcRect/>
            <a:stretch>
              <a:fillRect/>
            </a:stretch>
          </p:blipFill>
          <p:spPr bwMode="auto">
            <a:xfrm>
              <a:off x="155575" y="1124744"/>
              <a:ext cx="4657725" cy="105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Metin kutusu 5"/>
            <p:cNvSpPr txBox="1"/>
            <p:nvPr/>
          </p:nvSpPr>
          <p:spPr>
            <a:xfrm>
              <a:off x="582898" y="1340768"/>
              <a:ext cx="1324806"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3200" b="0" i="0" u="none" strike="noStrike" kern="0" cap="none" spc="0" normalizeH="0" baseline="0" noProof="0" dirty="0" smtClean="0">
                  <a:ln>
                    <a:noFill/>
                  </a:ln>
                  <a:solidFill>
                    <a:sysClr val="windowText" lastClr="000000"/>
                  </a:solidFill>
                  <a:effectLst/>
                  <a:uLnTx/>
                  <a:uFillTx/>
                </a:rPr>
                <a:t>1893</a:t>
              </a:r>
              <a:endParaRPr kumimoji="0" lang="tr-TR" sz="3200" b="0" i="0" u="none" strike="noStrike" kern="0" cap="none" spc="0" normalizeH="0" baseline="0" noProof="0" dirty="0">
                <a:ln>
                  <a:noFill/>
                </a:ln>
                <a:solidFill>
                  <a:sysClr val="windowText" lastClr="000000"/>
                </a:solidFill>
                <a:effectLst/>
                <a:uLnTx/>
                <a:uFillTx/>
              </a:endParaRPr>
            </a:p>
          </p:txBody>
        </p:sp>
        <p:sp>
          <p:nvSpPr>
            <p:cNvPr id="7" name="Metin kutusu 6"/>
            <p:cNvSpPr txBox="1"/>
            <p:nvPr/>
          </p:nvSpPr>
          <p:spPr>
            <a:xfrm>
              <a:off x="2267743" y="1317461"/>
              <a:ext cx="2654435"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3200" b="0" i="0" u="none" strike="noStrike" kern="0" cap="none" spc="0" normalizeH="0" baseline="0" noProof="0" dirty="0" smtClean="0">
                  <a:ln>
                    <a:noFill/>
                  </a:ln>
                  <a:solidFill>
                    <a:sysClr val="windowText" lastClr="000000"/>
                  </a:solidFill>
                  <a:effectLst/>
                  <a:uLnTx/>
                  <a:uFillTx/>
                </a:rPr>
                <a:t>Yeni Zelanda</a:t>
              </a:r>
              <a:endParaRPr kumimoji="0" lang="tr-TR" sz="3200" b="0" i="0" u="none" strike="noStrike" kern="0" cap="none" spc="0" normalizeH="0" baseline="0" noProof="0" dirty="0">
                <a:ln>
                  <a:noFill/>
                </a:ln>
                <a:solidFill>
                  <a:sysClr val="windowText" lastClr="000000"/>
                </a:solidFill>
                <a:effectLst/>
                <a:uLnTx/>
                <a:uFillTx/>
              </a:endParaRPr>
            </a:p>
          </p:txBody>
        </p:sp>
      </p:grpSp>
      <p:grpSp>
        <p:nvGrpSpPr>
          <p:cNvPr id="8" name="Grup 7"/>
          <p:cNvGrpSpPr/>
          <p:nvPr/>
        </p:nvGrpSpPr>
        <p:grpSpPr>
          <a:xfrm>
            <a:off x="7212106" y="1375442"/>
            <a:ext cx="4657725" cy="1057275"/>
            <a:chOff x="155575" y="1124744"/>
            <a:chExt cx="4657725" cy="1057275"/>
          </a:xfrm>
        </p:grpSpPr>
        <p:pic>
          <p:nvPicPr>
            <p:cNvPr id="9" name="Picture 2"/>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802" b="94595" l="818" r="99796"/>
                      </a14:imgEffect>
                    </a14:imgLayer>
                  </a14:imgProps>
                </a:ext>
                <a:ext uri="{28A0092B-C50C-407E-A947-70E740481C1C}">
                  <a14:useLocalDpi xmlns:a14="http://schemas.microsoft.com/office/drawing/2010/main" val="0"/>
                </a:ext>
              </a:extLst>
            </a:blip>
            <a:srcRect/>
            <a:stretch>
              <a:fillRect/>
            </a:stretch>
          </p:blipFill>
          <p:spPr bwMode="auto">
            <a:xfrm>
              <a:off x="155575" y="1124744"/>
              <a:ext cx="4657725" cy="105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Metin kutusu 9"/>
            <p:cNvSpPr txBox="1"/>
            <p:nvPr/>
          </p:nvSpPr>
          <p:spPr>
            <a:xfrm>
              <a:off x="582898" y="1340768"/>
              <a:ext cx="1324806"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3200" b="0" i="0" u="none" strike="noStrike" kern="0" cap="none" spc="0" normalizeH="0" baseline="0" noProof="0" dirty="0" smtClean="0">
                  <a:ln>
                    <a:noFill/>
                  </a:ln>
                  <a:solidFill>
                    <a:sysClr val="windowText" lastClr="000000"/>
                  </a:solidFill>
                  <a:effectLst/>
                  <a:uLnTx/>
                  <a:uFillTx/>
                </a:rPr>
                <a:t>1918	</a:t>
              </a:r>
              <a:endParaRPr kumimoji="0" lang="tr-TR" sz="3200" b="0" i="0" u="none" strike="noStrike" kern="0" cap="none" spc="0" normalizeH="0" baseline="0" noProof="0" dirty="0">
                <a:ln>
                  <a:noFill/>
                </a:ln>
                <a:solidFill>
                  <a:sysClr val="windowText" lastClr="000000"/>
                </a:solidFill>
                <a:effectLst/>
                <a:uLnTx/>
                <a:uFillTx/>
              </a:endParaRPr>
            </a:p>
          </p:txBody>
        </p:sp>
        <p:sp>
          <p:nvSpPr>
            <p:cNvPr id="11" name="Metin kutusu 10"/>
            <p:cNvSpPr txBox="1"/>
            <p:nvPr/>
          </p:nvSpPr>
          <p:spPr>
            <a:xfrm>
              <a:off x="2267744" y="1317461"/>
              <a:ext cx="2255398"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3200" b="0" i="0" u="none" strike="noStrike" kern="0" cap="none" spc="0" normalizeH="0" baseline="0" noProof="0" dirty="0" smtClean="0">
                  <a:ln>
                    <a:noFill/>
                  </a:ln>
                  <a:solidFill>
                    <a:sysClr val="windowText" lastClr="000000"/>
                  </a:solidFill>
                  <a:effectLst/>
                  <a:uLnTx/>
                  <a:uFillTx/>
                </a:rPr>
                <a:t>Almanya</a:t>
              </a:r>
              <a:endParaRPr kumimoji="0" lang="tr-TR" sz="3200" b="0" i="0" u="none" strike="noStrike" kern="0" cap="none" spc="0" normalizeH="0" baseline="0" noProof="0" dirty="0">
                <a:ln>
                  <a:noFill/>
                </a:ln>
                <a:solidFill>
                  <a:sysClr val="windowText" lastClr="000000"/>
                </a:solidFill>
                <a:effectLst/>
                <a:uLnTx/>
                <a:uFillTx/>
              </a:endParaRPr>
            </a:p>
          </p:txBody>
        </p:sp>
      </p:grpSp>
      <p:grpSp>
        <p:nvGrpSpPr>
          <p:cNvPr id="12" name="Grup 11"/>
          <p:cNvGrpSpPr/>
          <p:nvPr/>
        </p:nvGrpSpPr>
        <p:grpSpPr>
          <a:xfrm>
            <a:off x="1378632" y="2290422"/>
            <a:ext cx="4657725" cy="1057275"/>
            <a:chOff x="155575" y="1124744"/>
            <a:chExt cx="4657725" cy="1057275"/>
          </a:xfrm>
        </p:grpSpPr>
        <p:pic>
          <p:nvPicPr>
            <p:cNvPr id="13" name="Picture 2"/>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802" b="94595" l="818" r="99796"/>
                      </a14:imgEffect>
                    </a14:imgLayer>
                  </a14:imgProps>
                </a:ext>
                <a:ext uri="{28A0092B-C50C-407E-A947-70E740481C1C}">
                  <a14:useLocalDpi xmlns:a14="http://schemas.microsoft.com/office/drawing/2010/main" val="0"/>
                </a:ext>
              </a:extLst>
            </a:blip>
            <a:srcRect/>
            <a:stretch>
              <a:fillRect/>
            </a:stretch>
          </p:blipFill>
          <p:spPr bwMode="auto">
            <a:xfrm>
              <a:off x="155575" y="1124744"/>
              <a:ext cx="4657725" cy="105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Metin kutusu 13"/>
            <p:cNvSpPr txBox="1"/>
            <p:nvPr/>
          </p:nvSpPr>
          <p:spPr>
            <a:xfrm>
              <a:off x="582898" y="1340768"/>
              <a:ext cx="1324806"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3200" b="0" i="0" u="none" strike="noStrike" kern="0" cap="none" spc="0" normalizeH="0" baseline="0" noProof="0" dirty="0" smtClean="0">
                  <a:ln>
                    <a:noFill/>
                  </a:ln>
                  <a:solidFill>
                    <a:sysClr val="windowText" lastClr="000000"/>
                  </a:solidFill>
                  <a:effectLst/>
                  <a:uLnTx/>
                  <a:uFillTx/>
                </a:rPr>
                <a:t>1934	</a:t>
              </a:r>
              <a:endParaRPr kumimoji="0" lang="tr-TR" sz="3200" b="0" i="0" u="none" strike="noStrike" kern="0" cap="none" spc="0" normalizeH="0" baseline="0" noProof="0" dirty="0">
                <a:ln>
                  <a:noFill/>
                </a:ln>
                <a:solidFill>
                  <a:sysClr val="windowText" lastClr="000000"/>
                </a:solidFill>
                <a:effectLst/>
                <a:uLnTx/>
                <a:uFillTx/>
              </a:endParaRPr>
            </a:p>
          </p:txBody>
        </p:sp>
        <p:sp>
          <p:nvSpPr>
            <p:cNvPr id="15" name="Metin kutusu 14"/>
            <p:cNvSpPr txBox="1"/>
            <p:nvPr/>
          </p:nvSpPr>
          <p:spPr>
            <a:xfrm>
              <a:off x="2267744" y="1317461"/>
              <a:ext cx="2255398"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3200" b="0" i="0" u="none" strike="noStrike" kern="0" cap="none" spc="0" normalizeH="0" baseline="0" noProof="0" dirty="0" smtClean="0">
                  <a:ln>
                    <a:noFill/>
                  </a:ln>
                  <a:solidFill>
                    <a:sysClr val="windowText" lastClr="000000"/>
                  </a:solidFill>
                  <a:effectLst/>
                  <a:uLnTx/>
                  <a:uFillTx/>
                </a:rPr>
                <a:t>TÜRKİYE</a:t>
              </a:r>
              <a:endParaRPr kumimoji="0" lang="tr-TR" sz="3200" b="0" i="0" u="none" strike="noStrike" kern="0" cap="none" spc="0" normalizeH="0" baseline="0" noProof="0" dirty="0">
                <a:ln>
                  <a:noFill/>
                </a:ln>
                <a:solidFill>
                  <a:sysClr val="windowText" lastClr="000000"/>
                </a:solidFill>
                <a:effectLst/>
                <a:uLnTx/>
                <a:uFillTx/>
              </a:endParaRPr>
            </a:p>
          </p:txBody>
        </p:sp>
      </p:grpSp>
      <p:grpSp>
        <p:nvGrpSpPr>
          <p:cNvPr id="16" name="Grup 15"/>
          <p:cNvGrpSpPr/>
          <p:nvPr/>
        </p:nvGrpSpPr>
        <p:grpSpPr>
          <a:xfrm>
            <a:off x="7212105" y="2973078"/>
            <a:ext cx="4657725" cy="1057275"/>
            <a:chOff x="155575" y="1124744"/>
            <a:chExt cx="4657725" cy="1057275"/>
          </a:xfrm>
        </p:grpSpPr>
        <p:pic>
          <p:nvPicPr>
            <p:cNvPr id="17" name="Picture 2"/>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802" b="94595" l="818" r="99796"/>
                      </a14:imgEffect>
                    </a14:imgLayer>
                  </a14:imgProps>
                </a:ext>
                <a:ext uri="{28A0092B-C50C-407E-A947-70E740481C1C}">
                  <a14:useLocalDpi xmlns:a14="http://schemas.microsoft.com/office/drawing/2010/main" val="0"/>
                </a:ext>
              </a:extLst>
            </a:blip>
            <a:srcRect/>
            <a:stretch>
              <a:fillRect/>
            </a:stretch>
          </p:blipFill>
          <p:spPr bwMode="auto">
            <a:xfrm>
              <a:off x="155575" y="1124744"/>
              <a:ext cx="4657725" cy="105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Metin kutusu 17"/>
            <p:cNvSpPr txBox="1"/>
            <p:nvPr/>
          </p:nvSpPr>
          <p:spPr>
            <a:xfrm>
              <a:off x="582898" y="1340768"/>
              <a:ext cx="1324806"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3200" b="0" i="0" u="none" strike="noStrike" kern="0" cap="none" spc="0" normalizeH="0" baseline="0" noProof="0" dirty="0" smtClean="0">
                  <a:ln>
                    <a:noFill/>
                  </a:ln>
                  <a:solidFill>
                    <a:sysClr val="windowText" lastClr="000000"/>
                  </a:solidFill>
                  <a:effectLst/>
                  <a:uLnTx/>
                  <a:uFillTx/>
                </a:rPr>
                <a:t>1946	</a:t>
              </a:r>
              <a:endParaRPr kumimoji="0" lang="tr-TR" sz="3200" b="0" i="0" u="none" strike="noStrike" kern="0" cap="none" spc="0" normalizeH="0" baseline="0" noProof="0" dirty="0">
                <a:ln>
                  <a:noFill/>
                </a:ln>
                <a:solidFill>
                  <a:sysClr val="windowText" lastClr="000000"/>
                </a:solidFill>
                <a:effectLst/>
                <a:uLnTx/>
                <a:uFillTx/>
              </a:endParaRPr>
            </a:p>
          </p:txBody>
        </p:sp>
        <p:sp>
          <p:nvSpPr>
            <p:cNvPr id="19" name="Metin kutusu 18"/>
            <p:cNvSpPr txBox="1"/>
            <p:nvPr/>
          </p:nvSpPr>
          <p:spPr>
            <a:xfrm>
              <a:off x="2267744" y="1317461"/>
              <a:ext cx="2255398"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3200" b="0" i="0" u="none" strike="noStrike" kern="0" cap="none" spc="0" normalizeH="0" baseline="0" noProof="0" dirty="0" smtClean="0">
                  <a:ln>
                    <a:noFill/>
                  </a:ln>
                  <a:solidFill>
                    <a:sysClr val="windowText" lastClr="000000"/>
                  </a:solidFill>
                  <a:effectLst/>
                  <a:uLnTx/>
                  <a:uFillTx/>
                </a:rPr>
                <a:t>Fransa</a:t>
              </a:r>
              <a:endParaRPr kumimoji="0" lang="tr-TR" sz="3200" b="0" i="0" u="none" strike="noStrike" kern="0" cap="none" spc="0" normalizeH="0" baseline="0" noProof="0" dirty="0">
                <a:ln>
                  <a:noFill/>
                </a:ln>
                <a:solidFill>
                  <a:sysClr val="windowText" lastClr="000000"/>
                </a:solidFill>
                <a:effectLst/>
                <a:uLnTx/>
                <a:uFillTx/>
              </a:endParaRPr>
            </a:p>
          </p:txBody>
        </p:sp>
      </p:grpSp>
      <p:grpSp>
        <p:nvGrpSpPr>
          <p:cNvPr id="20" name="Grup 19"/>
          <p:cNvGrpSpPr/>
          <p:nvPr/>
        </p:nvGrpSpPr>
        <p:grpSpPr>
          <a:xfrm>
            <a:off x="1366138" y="3855375"/>
            <a:ext cx="4657725" cy="1057275"/>
            <a:chOff x="155575" y="1124744"/>
            <a:chExt cx="4657725" cy="1057275"/>
          </a:xfrm>
        </p:grpSpPr>
        <p:pic>
          <p:nvPicPr>
            <p:cNvPr id="21" name="Picture 2"/>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802" b="94595" l="818" r="99796"/>
                      </a14:imgEffect>
                    </a14:imgLayer>
                  </a14:imgProps>
                </a:ext>
                <a:ext uri="{28A0092B-C50C-407E-A947-70E740481C1C}">
                  <a14:useLocalDpi xmlns:a14="http://schemas.microsoft.com/office/drawing/2010/main" val="0"/>
                </a:ext>
              </a:extLst>
            </a:blip>
            <a:srcRect/>
            <a:stretch>
              <a:fillRect/>
            </a:stretch>
          </p:blipFill>
          <p:spPr bwMode="auto">
            <a:xfrm>
              <a:off x="155575" y="1124744"/>
              <a:ext cx="4657725" cy="105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Metin kutusu 21"/>
            <p:cNvSpPr txBox="1"/>
            <p:nvPr/>
          </p:nvSpPr>
          <p:spPr>
            <a:xfrm>
              <a:off x="582898" y="1340768"/>
              <a:ext cx="1324806"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3200" b="0" i="0" u="none" strike="noStrike" kern="0" cap="none" spc="0" normalizeH="0" baseline="0" noProof="0" dirty="0" smtClean="0">
                  <a:ln>
                    <a:noFill/>
                  </a:ln>
                  <a:solidFill>
                    <a:sysClr val="windowText" lastClr="000000"/>
                  </a:solidFill>
                  <a:effectLst/>
                  <a:uLnTx/>
                  <a:uFillTx/>
                </a:rPr>
                <a:t>1948	</a:t>
              </a:r>
              <a:endParaRPr kumimoji="0" lang="tr-TR" sz="3200" b="0" i="0" u="none" strike="noStrike" kern="0" cap="none" spc="0" normalizeH="0" baseline="0" noProof="0" dirty="0">
                <a:ln>
                  <a:noFill/>
                </a:ln>
                <a:solidFill>
                  <a:sysClr val="windowText" lastClr="000000"/>
                </a:solidFill>
                <a:effectLst/>
                <a:uLnTx/>
                <a:uFillTx/>
              </a:endParaRPr>
            </a:p>
          </p:txBody>
        </p:sp>
        <p:sp>
          <p:nvSpPr>
            <p:cNvPr id="23" name="Metin kutusu 22"/>
            <p:cNvSpPr txBox="1"/>
            <p:nvPr/>
          </p:nvSpPr>
          <p:spPr>
            <a:xfrm>
              <a:off x="2267744" y="1317461"/>
              <a:ext cx="2255398"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3200" b="0" i="0" u="none" strike="noStrike" kern="0" cap="none" spc="0" normalizeH="0" baseline="0" noProof="0" dirty="0" smtClean="0">
                  <a:ln>
                    <a:noFill/>
                  </a:ln>
                  <a:solidFill>
                    <a:sysClr val="windowText" lastClr="000000"/>
                  </a:solidFill>
                  <a:effectLst/>
                  <a:uLnTx/>
                  <a:uFillTx/>
                </a:rPr>
                <a:t>İtalya</a:t>
              </a:r>
              <a:endParaRPr kumimoji="0" lang="tr-TR" sz="3200" b="0" i="0" u="none" strike="noStrike" kern="0" cap="none" spc="0" normalizeH="0" baseline="0" noProof="0" dirty="0">
                <a:ln>
                  <a:noFill/>
                </a:ln>
                <a:solidFill>
                  <a:sysClr val="windowText" lastClr="000000"/>
                </a:solidFill>
                <a:effectLst/>
                <a:uLnTx/>
                <a:uFillTx/>
              </a:endParaRPr>
            </a:p>
          </p:txBody>
        </p:sp>
      </p:grpSp>
      <p:grpSp>
        <p:nvGrpSpPr>
          <p:cNvPr id="24" name="Grup 23"/>
          <p:cNvGrpSpPr/>
          <p:nvPr/>
        </p:nvGrpSpPr>
        <p:grpSpPr>
          <a:xfrm>
            <a:off x="7212104" y="4831302"/>
            <a:ext cx="4657725" cy="1057275"/>
            <a:chOff x="155575" y="1124744"/>
            <a:chExt cx="4657725" cy="1057275"/>
          </a:xfrm>
        </p:grpSpPr>
        <p:pic>
          <p:nvPicPr>
            <p:cNvPr id="25" name="Picture 2"/>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802" b="94595" l="818" r="99796"/>
                      </a14:imgEffect>
                    </a14:imgLayer>
                  </a14:imgProps>
                </a:ext>
                <a:ext uri="{28A0092B-C50C-407E-A947-70E740481C1C}">
                  <a14:useLocalDpi xmlns:a14="http://schemas.microsoft.com/office/drawing/2010/main" val="0"/>
                </a:ext>
              </a:extLst>
            </a:blip>
            <a:srcRect/>
            <a:stretch>
              <a:fillRect/>
            </a:stretch>
          </p:blipFill>
          <p:spPr bwMode="auto">
            <a:xfrm>
              <a:off x="155575" y="1124744"/>
              <a:ext cx="4657725" cy="105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Metin kutusu 25"/>
            <p:cNvSpPr txBox="1"/>
            <p:nvPr/>
          </p:nvSpPr>
          <p:spPr>
            <a:xfrm>
              <a:off x="582898" y="1340768"/>
              <a:ext cx="1324806"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3200" b="0" i="0" u="none" strike="noStrike" kern="0" cap="none" spc="0" normalizeH="0" baseline="0" noProof="0" dirty="0" smtClean="0">
                  <a:ln>
                    <a:noFill/>
                  </a:ln>
                  <a:solidFill>
                    <a:sysClr val="windowText" lastClr="000000"/>
                  </a:solidFill>
                  <a:effectLst/>
                  <a:uLnTx/>
                  <a:uFillTx/>
                </a:rPr>
                <a:t>1950	</a:t>
              </a:r>
              <a:endParaRPr kumimoji="0" lang="tr-TR" sz="3200" b="0" i="0" u="none" strike="noStrike" kern="0" cap="none" spc="0" normalizeH="0" baseline="0" noProof="0" dirty="0">
                <a:ln>
                  <a:noFill/>
                </a:ln>
                <a:solidFill>
                  <a:sysClr val="windowText" lastClr="000000"/>
                </a:solidFill>
                <a:effectLst/>
                <a:uLnTx/>
                <a:uFillTx/>
              </a:endParaRPr>
            </a:p>
          </p:txBody>
        </p:sp>
        <p:sp>
          <p:nvSpPr>
            <p:cNvPr id="27" name="Metin kutusu 26"/>
            <p:cNvSpPr txBox="1"/>
            <p:nvPr/>
          </p:nvSpPr>
          <p:spPr>
            <a:xfrm>
              <a:off x="2267744" y="1317461"/>
              <a:ext cx="2255398"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3200" b="0" i="0" u="none" strike="noStrike" kern="0" cap="none" spc="0" normalizeH="0" baseline="0" noProof="0" dirty="0" smtClean="0">
                  <a:ln>
                    <a:noFill/>
                  </a:ln>
                  <a:solidFill>
                    <a:sysClr val="windowText" lastClr="000000"/>
                  </a:solidFill>
                  <a:effectLst/>
                  <a:uLnTx/>
                  <a:uFillTx/>
                </a:rPr>
                <a:t>Japonya</a:t>
              </a:r>
              <a:endParaRPr kumimoji="0" lang="tr-TR" sz="3200" b="0" i="0" u="none" strike="noStrike" kern="0" cap="none" spc="0" normalizeH="0" baseline="0" noProof="0" dirty="0">
                <a:ln>
                  <a:noFill/>
                </a:ln>
                <a:solidFill>
                  <a:sysClr val="windowText" lastClr="000000"/>
                </a:solidFill>
                <a:effectLst/>
                <a:uLnTx/>
                <a:uFillTx/>
              </a:endParaRPr>
            </a:p>
          </p:txBody>
        </p:sp>
      </p:grpSp>
      <p:grpSp>
        <p:nvGrpSpPr>
          <p:cNvPr id="28" name="Grup 27"/>
          <p:cNvGrpSpPr/>
          <p:nvPr/>
        </p:nvGrpSpPr>
        <p:grpSpPr>
          <a:xfrm>
            <a:off x="1378631" y="5464804"/>
            <a:ext cx="4657725" cy="1057275"/>
            <a:chOff x="155575" y="1124744"/>
            <a:chExt cx="4657725" cy="1057275"/>
          </a:xfrm>
        </p:grpSpPr>
        <p:pic>
          <p:nvPicPr>
            <p:cNvPr id="29" name="Picture 2"/>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802" b="94595" l="818" r="99796"/>
                      </a14:imgEffect>
                    </a14:imgLayer>
                  </a14:imgProps>
                </a:ext>
                <a:ext uri="{28A0092B-C50C-407E-A947-70E740481C1C}">
                  <a14:useLocalDpi xmlns:a14="http://schemas.microsoft.com/office/drawing/2010/main" val="0"/>
                </a:ext>
              </a:extLst>
            </a:blip>
            <a:srcRect/>
            <a:stretch>
              <a:fillRect/>
            </a:stretch>
          </p:blipFill>
          <p:spPr bwMode="auto">
            <a:xfrm>
              <a:off x="155575" y="1124744"/>
              <a:ext cx="4657725" cy="105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Metin kutusu 29"/>
            <p:cNvSpPr txBox="1"/>
            <p:nvPr/>
          </p:nvSpPr>
          <p:spPr>
            <a:xfrm>
              <a:off x="582898" y="1340768"/>
              <a:ext cx="1324806"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3200" b="0" i="0" u="none" strike="noStrike" kern="0" cap="none" spc="0" normalizeH="0" baseline="0" noProof="0" dirty="0" smtClean="0">
                  <a:ln>
                    <a:noFill/>
                  </a:ln>
                  <a:solidFill>
                    <a:sysClr val="windowText" lastClr="000000"/>
                  </a:solidFill>
                  <a:effectLst/>
                  <a:uLnTx/>
                  <a:uFillTx/>
                </a:rPr>
                <a:t>1971	</a:t>
              </a:r>
              <a:endParaRPr kumimoji="0" lang="tr-TR" sz="3200" b="0" i="0" u="none" strike="noStrike" kern="0" cap="none" spc="0" normalizeH="0" baseline="0" noProof="0" dirty="0">
                <a:ln>
                  <a:noFill/>
                </a:ln>
                <a:solidFill>
                  <a:sysClr val="windowText" lastClr="000000"/>
                </a:solidFill>
                <a:effectLst/>
                <a:uLnTx/>
                <a:uFillTx/>
              </a:endParaRPr>
            </a:p>
          </p:txBody>
        </p:sp>
        <p:sp>
          <p:nvSpPr>
            <p:cNvPr id="31" name="Metin kutusu 30"/>
            <p:cNvSpPr txBox="1"/>
            <p:nvPr/>
          </p:nvSpPr>
          <p:spPr>
            <a:xfrm>
              <a:off x="2267744" y="1317461"/>
              <a:ext cx="2255398"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3200" b="0" i="0" u="none" strike="noStrike" kern="0" cap="none" spc="0" normalizeH="0" baseline="0" noProof="0" dirty="0" smtClean="0">
                  <a:ln>
                    <a:noFill/>
                  </a:ln>
                  <a:solidFill>
                    <a:sysClr val="windowText" lastClr="000000"/>
                  </a:solidFill>
                  <a:effectLst/>
                  <a:uLnTx/>
                  <a:uFillTx/>
                </a:rPr>
                <a:t>İsviçre</a:t>
              </a:r>
              <a:endParaRPr kumimoji="0" lang="tr-TR" sz="3200" b="0" i="0" u="none" strike="noStrike" kern="0" cap="none" spc="0" normalizeH="0" baseline="0" noProof="0" dirty="0">
                <a:ln>
                  <a:noFill/>
                </a:ln>
                <a:solidFill>
                  <a:sysClr val="windowText" lastClr="000000"/>
                </a:solidFill>
                <a:effectLst/>
                <a:uLnTx/>
                <a:uFillTx/>
              </a:endParaRPr>
            </a:p>
          </p:txBody>
        </p:sp>
      </p:grpSp>
    </p:spTree>
    <p:extLst>
      <p:ext uri="{BB962C8B-B14F-4D97-AF65-F5344CB8AC3E}">
        <p14:creationId xmlns:p14="http://schemas.microsoft.com/office/powerpoint/2010/main" val="1719072798"/>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suction.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subTnLst>
                                    <p:audio>
                                      <p:cMediaNode>
                                        <p:cTn display="0" masterRel="sameClick">
                                          <p:stCondLst>
                                            <p:cond evt="begin" delay="0">
                                              <p:tn val="10"/>
                                            </p:cond>
                                          </p:stCondLst>
                                          <p:endCondLst>
                                            <p:cond evt="onStopAudio" delay="0">
                                              <p:tgtEl>
                                                <p:sldTgt/>
                                              </p:tgtEl>
                                            </p:cond>
                                          </p:endCondLst>
                                        </p:cTn>
                                        <p:tgtEl>
                                          <p:sndTgt r:embed="rId3" name="suction.wav"/>
                                        </p:tgtEl>
                                      </p:cMediaNode>
                                    </p:audio>
                                  </p:sub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subTnLst>
                                    <p:audio>
                                      <p:cMediaNode>
                                        <p:cTn display="0" masterRel="sameClick">
                                          <p:stCondLst>
                                            <p:cond evt="begin" delay="0">
                                              <p:tn val="15"/>
                                            </p:cond>
                                          </p:stCondLst>
                                          <p:endCondLst>
                                            <p:cond evt="onStopAudio" delay="0">
                                              <p:tgtEl>
                                                <p:sldTgt/>
                                              </p:tgtEl>
                                            </p:cond>
                                          </p:endCondLst>
                                        </p:cTn>
                                        <p:tgtEl>
                                          <p:sndTgt r:embed="rId3" name="suction.wav"/>
                                        </p:tgtEl>
                                      </p:cMediaNode>
                                    </p:audio>
                                  </p:sub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subTnLst>
                                    <p:audio>
                                      <p:cMediaNode>
                                        <p:cTn display="0" masterRel="sameClick">
                                          <p:stCondLst>
                                            <p:cond evt="begin" delay="0">
                                              <p:tn val="20"/>
                                            </p:cond>
                                          </p:stCondLst>
                                          <p:endCondLst>
                                            <p:cond evt="onStopAudio" delay="0">
                                              <p:tgtEl>
                                                <p:sldTgt/>
                                              </p:tgtEl>
                                            </p:cond>
                                          </p:endCondLst>
                                        </p:cTn>
                                        <p:tgtEl>
                                          <p:sndTgt r:embed="rId3" name="suction.wav"/>
                                        </p:tgtEl>
                                      </p:cMediaNode>
                                    </p:audio>
                                  </p:sub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Vertical)">
                                      <p:cBhvr>
                                        <p:cTn id="27" dur="500"/>
                                        <p:tgtEl>
                                          <p:spTgt spid="20"/>
                                        </p:tgtEl>
                                      </p:cBhvr>
                                    </p:animEffect>
                                  </p:childTnLst>
                                  <p:subTnLst>
                                    <p:audio>
                                      <p:cMediaNode>
                                        <p:cTn display="0" masterRel="sameClick">
                                          <p:stCondLst>
                                            <p:cond evt="begin" delay="0">
                                              <p:tn val="25"/>
                                            </p:cond>
                                          </p:stCondLst>
                                          <p:endCondLst>
                                            <p:cond evt="onStopAudio" delay="0">
                                              <p:tgtEl>
                                                <p:sldTgt/>
                                              </p:tgtEl>
                                            </p:cond>
                                          </p:endCondLst>
                                        </p:cTn>
                                        <p:tgtEl>
                                          <p:sndTgt r:embed="rId3" name="suction.wav"/>
                                        </p:tgtEl>
                                      </p:cMediaNode>
                                    </p:audio>
                                  </p:sub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barn(inVertical)">
                                      <p:cBhvr>
                                        <p:cTn id="32" dur="500"/>
                                        <p:tgtEl>
                                          <p:spTgt spid="24"/>
                                        </p:tgtEl>
                                      </p:cBhvr>
                                    </p:animEffect>
                                  </p:childTnLst>
                                  <p:subTnLst>
                                    <p:audio>
                                      <p:cMediaNode>
                                        <p:cTn display="0" masterRel="sameClick">
                                          <p:stCondLst>
                                            <p:cond evt="begin" delay="0">
                                              <p:tn val="30"/>
                                            </p:cond>
                                          </p:stCondLst>
                                          <p:endCondLst>
                                            <p:cond evt="onStopAudio" delay="0">
                                              <p:tgtEl>
                                                <p:sldTgt/>
                                              </p:tgtEl>
                                            </p:cond>
                                          </p:endCondLst>
                                        </p:cTn>
                                        <p:tgtEl>
                                          <p:sndTgt r:embed="rId3" name="suction.wav"/>
                                        </p:tgtEl>
                                      </p:cMediaNode>
                                    </p:audio>
                                  </p:sub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barn(inVertical)">
                                      <p:cBhvr>
                                        <p:cTn id="37" dur="500"/>
                                        <p:tgtEl>
                                          <p:spTgt spid="28"/>
                                        </p:tgtEl>
                                      </p:cBhvr>
                                    </p:animEffect>
                                  </p:childTnLst>
                                  <p:subTnLst>
                                    <p:audio>
                                      <p:cMediaNode>
                                        <p:cTn display="0" masterRel="sameClick">
                                          <p:stCondLst>
                                            <p:cond evt="begin" delay="0">
                                              <p:tn val="35"/>
                                            </p:cond>
                                          </p:stCondLst>
                                          <p:endCondLst>
                                            <p:cond evt="onStopAudio" delay="0">
                                              <p:tgtEl>
                                                <p:sldTgt/>
                                              </p:tgtEl>
                                            </p:cond>
                                          </p:endCondLst>
                                        </p:cTn>
                                        <p:tgtEl>
                                          <p:sndTgt r:embed="rId3"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ÇAĞDAŞ TÜRK KADINI</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up 3"/>
          <p:cNvGrpSpPr/>
          <p:nvPr/>
        </p:nvGrpSpPr>
        <p:grpSpPr>
          <a:xfrm>
            <a:off x="1377929" y="1257288"/>
            <a:ext cx="5038725" cy="1713817"/>
            <a:chOff x="153963" y="1257288"/>
            <a:chExt cx="5038725" cy="1224136"/>
          </a:xfrm>
        </p:grpSpPr>
        <p:pic>
          <p:nvPicPr>
            <p:cNvPr id="5"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8108" b="87838" l="1890" r="100000"/>
                      </a14:imgEffect>
                    </a14:imgLayer>
                  </a14:imgProps>
                </a:ext>
                <a:ext uri="{28A0092B-C50C-407E-A947-70E740481C1C}">
                  <a14:useLocalDpi xmlns:a14="http://schemas.microsoft.com/office/drawing/2010/main" val="0"/>
                </a:ext>
              </a:extLst>
            </a:blip>
            <a:srcRect/>
            <a:stretch>
              <a:fillRect/>
            </a:stretch>
          </p:blipFill>
          <p:spPr bwMode="auto">
            <a:xfrm>
              <a:off x="153963" y="1257288"/>
              <a:ext cx="5038725"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Metin kutusu 5"/>
            <p:cNvSpPr txBox="1"/>
            <p:nvPr/>
          </p:nvSpPr>
          <p:spPr>
            <a:xfrm>
              <a:off x="504800" y="1572575"/>
              <a:ext cx="3679577" cy="593560"/>
            </a:xfrm>
            <a:prstGeom prst="rect">
              <a:avLst/>
            </a:prstGeom>
            <a:noFill/>
          </p:spPr>
          <p:txBody>
            <a:bodyPr wrap="square" rtlCol="0">
              <a:spAutoFit/>
            </a:bodyPr>
            <a:lstStyle/>
            <a:p>
              <a:pPr lvl="0" algn="just"/>
              <a:r>
                <a:rPr lang="tr-TR" sz="2400" dirty="0" smtClean="0">
                  <a:solidFill>
                    <a:prstClr val="black"/>
                  </a:solidFill>
                  <a:latin typeface="Arial"/>
                </a:rPr>
                <a:t>Kadın erkek eşitliğini sağladığı için</a:t>
              </a:r>
              <a:endParaRPr lang="tr-TR" sz="1600" dirty="0">
                <a:solidFill>
                  <a:prstClr val="black"/>
                </a:solidFill>
                <a:latin typeface="Arial"/>
              </a:endParaRPr>
            </a:p>
          </p:txBody>
        </p:sp>
      </p:grpSp>
      <p:grpSp>
        <p:nvGrpSpPr>
          <p:cNvPr id="7" name="Grup 6"/>
          <p:cNvGrpSpPr/>
          <p:nvPr/>
        </p:nvGrpSpPr>
        <p:grpSpPr>
          <a:xfrm>
            <a:off x="6732070" y="1363898"/>
            <a:ext cx="3402267" cy="1064119"/>
            <a:chOff x="246668" y="2428017"/>
            <a:chExt cx="3402267" cy="1064119"/>
          </a:xfrm>
        </p:grpSpPr>
        <p:pic>
          <p:nvPicPr>
            <p:cNvPr id="8"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Metin kutusu 8"/>
            <p:cNvSpPr txBox="1"/>
            <p:nvPr/>
          </p:nvSpPr>
          <p:spPr>
            <a:xfrm>
              <a:off x="921590" y="2775410"/>
              <a:ext cx="208823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000000"/>
                  </a:solidFill>
                  <a:effectLst/>
                  <a:uLnTx/>
                  <a:uFillTx/>
                  <a:latin typeface="Helvetica"/>
                </a:rPr>
                <a:t>HALKÇILIK</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10" name="Grup 9"/>
          <p:cNvGrpSpPr/>
          <p:nvPr/>
        </p:nvGrpSpPr>
        <p:grpSpPr>
          <a:xfrm>
            <a:off x="1531941" y="3477206"/>
            <a:ext cx="5038725" cy="2400066"/>
            <a:chOff x="153963" y="1257288"/>
            <a:chExt cx="5038725" cy="1224136"/>
          </a:xfrm>
        </p:grpSpPr>
        <p:pic>
          <p:nvPicPr>
            <p:cNvPr id="11"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8108" b="87838" l="1890" r="100000"/>
                      </a14:imgEffect>
                    </a14:imgLayer>
                  </a14:imgProps>
                </a:ext>
                <a:ext uri="{28A0092B-C50C-407E-A947-70E740481C1C}">
                  <a14:useLocalDpi xmlns:a14="http://schemas.microsoft.com/office/drawing/2010/main" val="0"/>
                </a:ext>
              </a:extLst>
            </a:blip>
            <a:srcRect/>
            <a:stretch>
              <a:fillRect/>
            </a:stretch>
          </p:blipFill>
          <p:spPr bwMode="auto">
            <a:xfrm>
              <a:off x="153963" y="1257288"/>
              <a:ext cx="5038725"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Metin kutusu 11"/>
            <p:cNvSpPr txBox="1"/>
            <p:nvPr/>
          </p:nvSpPr>
          <p:spPr>
            <a:xfrm>
              <a:off x="306363" y="1537038"/>
              <a:ext cx="4327649" cy="857364"/>
            </a:xfrm>
            <a:prstGeom prst="rect">
              <a:avLst/>
            </a:prstGeom>
            <a:noFill/>
          </p:spPr>
          <p:txBody>
            <a:bodyPr wrap="square" rtlCol="0">
              <a:spAutoFit/>
            </a:bodyPr>
            <a:lstStyle/>
            <a:p>
              <a:pPr lvl="0" algn="ctr"/>
              <a:r>
                <a:rPr lang="tr-TR" sz="2400" dirty="0">
                  <a:solidFill>
                    <a:prstClr val="black"/>
                  </a:solidFill>
                  <a:latin typeface="Arial"/>
                </a:rPr>
                <a:t>Çağdaş </a:t>
              </a:r>
              <a:r>
                <a:rPr lang="tr-TR" sz="2400" dirty="0" smtClean="0">
                  <a:solidFill>
                    <a:prstClr val="black"/>
                  </a:solidFill>
                  <a:latin typeface="Arial"/>
                </a:rPr>
                <a:t>ülkelerdeki gibi ülkemizde de kadınların haklara sahip olması</a:t>
              </a:r>
              <a:endParaRPr lang="tr-TR" sz="1600" dirty="0">
                <a:solidFill>
                  <a:prstClr val="black"/>
                </a:solidFill>
                <a:latin typeface="Arial"/>
              </a:endParaRPr>
            </a:p>
          </p:txBody>
        </p:sp>
      </p:grpSp>
      <p:grpSp>
        <p:nvGrpSpPr>
          <p:cNvPr id="13" name="Grup 12"/>
          <p:cNvGrpSpPr/>
          <p:nvPr/>
        </p:nvGrpSpPr>
        <p:grpSpPr>
          <a:xfrm>
            <a:off x="6965698" y="4174637"/>
            <a:ext cx="3402267" cy="1064119"/>
            <a:chOff x="246668" y="2428017"/>
            <a:chExt cx="3402267" cy="1064119"/>
          </a:xfrm>
        </p:grpSpPr>
        <p:pic>
          <p:nvPicPr>
            <p:cNvPr id="14"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Metin kutusu 14"/>
            <p:cNvSpPr txBox="1"/>
            <p:nvPr/>
          </p:nvSpPr>
          <p:spPr>
            <a:xfrm>
              <a:off x="921590" y="2775410"/>
              <a:ext cx="208823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000000"/>
                  </a:solidFill>
                  <a:effectLst/>
                  <a:uLnTx/>
                  <a:uFillTx/>
                  <a:latin typeface="Helvetica"/>
                </a:rPr>
                <a:t>İNKILAPÇILIK</a:t>
              </a:r>
              <a:endParaRPr kumimoji="0" lang="tr-TR" sz="1800" b="0" i="0" u="none" strike="noStrike" kern="0" cap="none" spc="0" normalizeH="0" baseline="0" noProof="0" dirty="0">
                <a:ln>
                  <a:noFill/>
                </a:ln>
                <a:solidFill>
                  <a:sysClr val="windowText" lastClr="000000"/>
                </a:solidFill>
                <a:effectLst/>
                <a:uLnTx/>
                <a:uFillTx/>
              </a:endParaRPr>
            </a:p>
          </p:txBody>
        </p:sp>
      </p:grpSp>
    </p:spTree>
    <p:extLst>
      <p:ext uri="{BB962C8B-B14F-4D97-AF65-F5344CB8AC3E}">
        <p14:creationId xmlns:p14="http://schemas.microsoft.com/office/powerpoint/2010/main" val="3968686890"/>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subTnLst>
                                    <p:audio>
                                      <p:cMediaNode>
                                        <p:cTn display="0" masterRel="sameClick">
                                          <p:stCondLst>
                                            <p:cond evt="begin" delay="0">
                                              <p:tn val="10"/>
                                            </p:cond>
                                          </p:stCondLst>
                                          <p:endCondLst>
                                            <p:cond evt="onStopAudio" delay="0">
                                              <p:tgtEl>
                                                <p:sldTgt/>
                                              </p:tgtEl>
                                            </p:cond>
                                          </p:endCondLst>
                                        </p:cTn>
                                        <p:tgtEl>
                                          <p:sndTgt r:embed="rId4" name="suction.wav"/>
                                        </p:tgtEl>
                                      </p:cMediaNode>
                                    </p:audio>
                                  </p:sub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subTnLst>
                                    <p:audio>
                                      <p:cMediaNode>
                                        <p:cTn display="0" masterRel="sameClick">
                                          <p:stCondLst>
                                            <p:cond evt="begin" delay="0">
                                              <p:tn val="20"/>
                                            </p:cond>
                                          </p:stCondLst>
                                          <p:endCondLst>
                                            <p:cond evt="onStopAudio" delay="0">
                                              <p:tgtEl>
                                                <p:sldTgt/>
                                              </p:tgtEl>
                                            </p:cond>
                                          </p:endCondLst>
                                        </p:cTn>
                                        <p:tgtEl>
                                          <p:sndTgt r:embed="rId4"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smtClean="0">
                  <a:solidFill>
                    <a:schemeClr val="bg1"/>
                  </a:solidFill>
                </a:rPr>
                <a:t>sosyalbilgilerinsesi_5.6.7.8</a:t>
              </a:r>
              <a:endParaRPr lang="tr-TR" sz="1200" b="1" dirty="0">
                <a:solidFill>
                  <a:schemeClr val="bg1"/>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2079320" y="83683"/>
            <a:ext cx="8843376" cy="584775"/>
          </a:xfrm>
          <a:prstGeom prst="rect">
            <a:avLst/>
          </a:prstGeom>
        </p:spPr>
        <p:txBody>
          <a:bodyPr wrap="square">
            <a:spAutoFit/>
          </a:bodyPr>
          <a:lstStyle/>
          <a:p>
            <a:pPr lvl="0" algn="ctr"/>
            <a:r>
              <a:rPr lang="tr-TR" sz="3200" b="1" dirty="0" smtClean="0">
                <a:solidFill>
                  <a:prstClr val="white"/>
                </a:solidFill>
              </a:rPr>
              <a:t>KONU BİTTİ. SORULAR İÇİN HAZIR MISIN?</a:t>
            </a:r>
            <a:endParaRPr lang="tr-TR" sz="3200" dirty="0">
              <a:solidFill>
                <a:prstClr val="white"/>
              </a:solidFill>
            </a:endParaRP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3883069" y="856264"/>
            <a:ext cx="4045906"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2400" i="0" u="none" strike="noStrike" kern="1200" cap="none" spc="0" normalizeH="0" baseline="0" noProof="0" dirty="0" smtClean="0">
                  <a:ln>
                    <a:noFill/>
                  </a:ln>
                  <a:solidFill>
                    <a:sysClr val="windowText" lastClr="000000"/>
                  </a:solidFill>
                  <a:effectLst/>
                  <a:uLnTx/>
                  <a:uFillTx/>
                  <a:latin typeface="Microsoft Sans Serif" pitchFamily="34" charset="0"/>
                  <a:cs typeface="Microsoft Sans Serif" pitchFamily="34" charset="0"/>
                </a:rPr>
                <a:t>BOŞLUK DOLDURMA</a:t>
              </a: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12" name="Grup 11"/>
          <p:cNvGrpSpPr/>
          <p:nvPr/>
        </p:nvGrpSpPr>
        <p:grpSpPr>
          <a:xfrm>
            <a:off x="546968" y="1772752"/>
            <a:ext cx="8446719" cy="674356"/>
            <a:chOff x="4743450" y="807462"/>
            <a:chExt cx="7386646" cy="907247"/>
          </a:xfrm>
        </p:grpSpPr>
        <p:sp>
          <p:nvSpPr>
            <p:cNvPr id="13"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lvl="0" algn="just">
                <a:lnSpc>
                  <a:spcPct val="115000"/>
                </a:lnSpc>
                <a:spcBef>
                  <a:spcPts val="0"/>
                </a:spcBef>
                <a:spcAft>
                  <a:spcPts val="1000"/>
                </a:spcAft>
              </a:pPr>
              <a:r>
                <a:rPr lang="tr-TR" sz="2000" b="0" dirty="0">
                  <a:solidFill>
                    <a:prstClr val="black"/>
                  </a:solidFill>
                  <a:latin typeface="Microsoft Sans Serif" pitchFamily="34" charset="0"/>
                  <a:ea typeface="+mn-ea"/>
                  <a:cs typeface="Microsoft Sans Serif" pitchFamily="34" charset="0"/>
                </a:rPr>
                <a:t>Tekke ve zaviyelerin kapatılması ………………….. alanda yapılan bir yeniliktir.</a:t>
              </a:r>
            </a:p>
          </p:txBody>
        </p:sp>
        <p:sp>
          <p:nvSpPr>
            <p:cNvPr id="14"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15" name="Grup 14"/>
          <p:cNvGrpSpPr/>
          <p:nvPr/>
        </p:nvGrpSpPr>
        <p:grpSpPr>
          <a:xfrm>
            <a:off x="568655" y="2736123"/>
            <a:ext cx="8446719" cy="674356"/>
            <a:chOff x="4743450" y="807462"/>
            <a:chExt cx="7386646" cy="907247"/>
          </a:xfrm>
        </p:grpSpPr>
        <p:sp>
          <p:nvSpPr>
            <p:cNvPr id="16"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lvl="0" algn="just">
                <a:lnSpc>
                  <a:spcPct val="115000"/>
                </a:lnSpc>
                <a:spcBef>
                  <a:spcPts val="0"/>
                </a:spcBef>
                <a:spcAft>
                  <a:spcPts val="1000"/>
                </a:spcAft>
              </a:pPr>
              <a:r>
                <a:rPr lang="tr-TR" sz="2000" b="0" dirty="0">
                  <a:solidFill>
                    <a:prstClr val="black"/>
                  </a:solidFill>
                  <a:latin typeface="Microsoft Sans Serif" pitchFamily="34" charset="0"/>
                  <a:ea typeface="+mn-ea"/>
                  <a:cs typeface="Microsoft Sans Serif" pitchFamily="34" charset="0"/>
                </a:rPr>
                <a:t>Türk kadını 1934 yılında </a:t>
              </a:r>
              <a:r>
                <a:rPr lang="tr-TR" sz="2000" b="0" dirty="0" smtClean="0">
                  <a:solidFill>
                    <a:prstClr val="black"/>
                  </a:solidFill>
                  <a:latin typeface="Microsoft Sans Serif" pitchFamily="34" charset="0"/>
                  <a:ea typeface="+mn-ea"/>
                  <a:cs typeface="Microsoft Sans Serif" pitchFamily="34" charset="0"/>
                </a:rPr>
                <a:t>……………………………….. </a:t>
              </a:r>
              <a:r>
                <a:rPr lang="tr-TR" sz="2000" b="0" dirty="0">
                  <a:solidFill>
                    <a:prstClr val="black"/>
                  </a:solidFill>
                  <a:latin typeface="Microsoft Sans Serif" pitchFamily="34" charset="0"/>
                  <a:ea typeface="+mn-ea"/>
                  <a:cs typeface="Microsoft Sans Serif" pitchFamily="34" charset="0"/>
                </a:rPr>
                <a:t>olma hakkını elde etmiştir.</a:t>
              </a:r>
            </a:p>
          </p:txBody>
        </p:sp>
        <p:sp>
          <p:nvSpPr>
            <p:cNvPr id="17"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18" name="Grup 17"/>
          <p:cNvGrpSpPr/>
          <p:nvPr/>
        </p:nvGrpSpPr>
        <p:grpSpPr>
          <a:xfrm>
            <a:off x="609600" y="3699494"/>
            <a:ext cx="8446719" cy="847454"/>
            <a:chOff x="4743450" y="807462"/>
            <a:chExt cx="7386646" cy="907247"/>
          </a:xfrm>
        </p:grpSpPr>
        <p:sp>
          <p:nvSpPr>
            <p:cNvPr id="19"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lvl="0" algn="just">
                <a:lnSpc>
                  <a:spcPct val="115000"/>
                </a:lnSpc>
                <a:spcBef>
                  <a:spcPts val="0"/>
                </a:spcBef>
                <a:spcAft>
                  <a:spcPts val="1000"/>
                </a:spcAft>
              </a:pPr>
              <a:r>
                <a:rPr lang="it-IT" sz="2000" b="0" dirty="0">
                  <a:solidFill>
                    <a:prstClr val="black"/>
                  </a:solidFill>
                  <a:latin typeface="Microsoft Sans Serif" pitchFamily="34" charset="0"/>
                  <a:ea typeface="+mn-ea"/>
                  <a:cs typeface="Microsoft Sans Serif" pitchFamily="34" charset="0"/>
                </a:rPr>
                <a:t>Atatürk 1925 yılında </a:t>
              </a:r>
              <a:r>
                <a:rPr lang="it-IT" sz="2000" b="0" dirty="0" smtClean="0">
                  <a:solidFill>
                    <a:prstClr val="black"/>
                  </a:solidFill>
                  <a:latin typeface="Microsoft Sans Serif" pitchFamily="34" charset="0"/>
                  <a:ea typeface="+mn-ea"/>
                  <a:cs typeface="Microsoft Sans Serif" pitchFamily="34" charset="0"/>
                </a:rPr>
                <a:t>………</a:t>
              </a:r>
              <a:r>
                <a:rPr lang="tr-TR" sz="2000" b="0" dirty="0" smtClean="0">
                  <a:solidFill>
                    <a:prstClr val="black"/>
                  </a:solidFill>
                  <a:latin typeface="Microsoft Sans Serif" pitchFamily="34" charset="0"/>
                  <a:ea typeface="+mn-ea"/>
                  <a:cs typeface="Microsoft Sans Serif" pitchFamily="34" charset="0"/>
                </a:rPr>
                <a:t>………..</a:t>
              </a:r>
              <a:r>
                <a:rPr lang="it-IT" sz="2000" b="0" dirty="0" smtClean="0">
                  <a:solidFill>
                    <a:prstClr val="black"/>
                  </a:solidFill>
                  <a:latin typeface="Microsoft Sans Serif" pitchFamily="34" charset="0"/>
                  <a:ea typeface="+mn-ea"/>
                  <a:cs typeface="Microsoft Sans Serif" pitchFamily="34" charset="0"/>
                </a:rPr>
                <a:t>………….. </a:t>
              </a:r>
              <a:r>
                <a:rPr lang="it-IT" sz="2000" b="0" dirty="0">
                  <a:solidFill>
                    <a:prstClr val="black"/>
                  </a:solidFill>
                  <a:latin typeface="Microsoft Sans Serif" pitchFamily="34" charset="0"/>
                  <a:ea typeface="+mn-ea"/>
                  <a:cs typeface="Microsoft Sans Serif" pitchFamily="34" charset="0"/>
                </a:rPr>
                <a:t>gezisinde ilk kez şapka giyerek halka tanıttı. </a:t>
              </a:r>
            </a:p>
          </p:txBody>
        </p:sp>
        <p:sp>
          <p:nvSpPr>
            <p:cNvPr id="20"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21" name="Grup 20"/>
          <p:cNvGrpSpPr/>
          <p:nvPr/>
        </p:nvGrpSpPr>
        <p:grpSpPr>
          <a:xfrm>
            <a:off x="612024" y="4662865"/>
            <a:ext cx="8446719" cy="674356"/>
            <a:chOff x="4743450" y="807462"/>
            <a:chExt cx="7386646" cy="907247"/>
          </a:xfrm>
        </p:grpSpPr>
        <p:sp>
          <p:nvSpPr>
            <p:cNvPr id="22"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lvl="0" algn="just">
                <a:lnSpc>
                  <a:spcPct val="115000"/>
                </a:lnSpc>
                <a:spcBef>
                  <a:spcPts val="0"/>
                </a:spcBef>
                <a:spcAft>
                  <a:spcPts val="1000"/>
                </a:spcAft>
              </a:pPr>
              <a:r>
                <a:rPr lang="it-IT" sz="2000" b="0" dirty="0">
                  <a:solidFill>
                    <a:prstClr val="black"/>
                  </a:solidFill>
                  <a:latin typeface="Microsoft Sans Serif" pitchFamily="34" charset="0"/>
                  <a:ea typeface="+mn-ea"/>
                  <a:cs typeface="Microsoft Sans Serif" pitchFamily="34" charset="0"/>
                </a:rPr>
                <a:t>Tarikat üyelerinin bir araya geldikleri, dinî tören yaptıkları yerlere …………………….  adı verilir.</a:t>
              </a:r>
            </a:p>
          </p:txBody>
        </p:sp>
        <p:sp>
          <p:nvSpPr>
            <p:cNvPr id="23"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24" name="Grup 23"/>
          <p:cNvGrpSpPr/>
          <p:nvPr/>
        </p:nvGrpSpPr>
        <p:grpSpPr>
          <a:xfrm>
            <a:off x="699368" y="5626236"/>
            <a:ext cx="8446719" cy="674356"/>
            <a:chOff x="4743450" y="807462"/>
            <a:chExt cx="7386646" cy="907247"/>
          </a:xfrm>
        </p:grpSpPr>
        <p:sp>
          <p:nvSpPr>
            <p:cNvPr id="25"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lvl="0" algn="just">
                <a:lnSpc>
                  <a:spcPct val="115000"/>
                </a:lnSpc>
                <a:spcBef>
                  <a:spcPts val="0"/>
                </a:spcBef>
                <a:spcAft>
                  <a:spcPts val="1000"/>
                </a:spcAft>
              </a:pPr>
              <a:r>
                <a:rPr lang="tr-TR" sz="2000" b="0" dirty="0">
                  <a:solidFill>
                    <a:prstClr val="black"/>
                  </a:solidFill>
                  <a:latin typeface="Microsoft Sans Serif" pitchFamily="34" charset="0"/>
                  <a:ea typeface="+mn-ea"/>
                  <a:cs typeface="Microsoft Sans Serif" pitchFamily="34" charset="0"/>
                </a:rPr>
                <a:t>Ülke içinde resmi işlerdeki karışıklıkları kaldırmak amacıyla ......................... Kanunu çıkmıştır.</a:t>
              </a:r>
            </a:p>
          </p:txBody>
        </p:sp>
        <p:sp>
          <p:nvSpPr>
            <p:cNvPr id="26"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27" name="Grup 26"/>
          <p:cNvGrpSpPr/>
          <p:nvPr/>
        </p:nvGrpSpPr>
        <p:grpSpPr>
          <a:xfrm>
            <a:off x="10011361" y="1998249"/>
            <a:ext cx="1517173" cy="358880"/>
            <a:chOff x="3605571" y="807461"/>
            <a:chExt cx="8524527" cy="907247"/>
          </a:xfrm>
        </p:grpSpPr>
        <p:sp>
          <p:nvSpPr>
            <p:cNvPr id="28" name="Title 1"/>
            <p:cNvSpPr txBox="1">
              <a:spLocks/>
            </p:cNvSpPr>
            <p:nvPr/>
          </p:nvSpPr>
          <p:spPr>
            <a:xfrm>
              <a:off x="3605571" y="807462"/>
              <a:ext cx="8410220" cy="857572"/>
            </a:xfrm>
            <a:prstGeom prst="rect">
              <a:avLst/>
            </a:prstGeom>
            <a:ln>
              <a:solidFill>
                <a:srgbClr val="FFFF00"/>
              </a:solidFill>
            </a:ln>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1800" dirty="0" smtClean="0">
                  <a:solidFill>
                    <a:sysClr val="windowText" lastClr="000000"/>
                  </a:solidFill>
                  <a:latin typeface="Microsoft Sans Serif" pitchFamily="34" charset="0"/>
                  <a:cs typeface="Microsoft Sans Serif" pitchFamily="34" charset="0"/>
                </a:rPr>
                <a:t>Tekke</a:t>
              </a:r>
              <a:endParaRPr kumimoji="0" lang="tr-TR" sz="2400" i="0" u="none" strike="noStrike" kern="1200" cap="none" spc="0" normalizeH="0" baseline="0" noProof="0" dirty="0" smtClean="0">
                <a:ln>
                  <a:noFill/>
                </a:ln>
                <a:solidFill>
                  <a:sysClr val="windowText" lastClr="000000"/>
                </a:solidFill>
                <a:effectLst/>
                <a:uLnTx/>
                <a:uFillTx/>
                <a:latin typeface="Microsoft Sans Serif" pitchFamily="34" charset="0"/>
                <a:cs typeface="Microsoft Sans Serif" pitchFamily="34" charset="0"/>
              </a:endParaRPr>
            </a:p>
          </p:txBody>
        </p:sp>
        <p:sp>
          <p:nvSpPr>
            <p:cNvPr id="29" name="Freeform 496"/>
            <p:cNvSpPr>
              <a:spLocks noEditPoints="1"/>
            </p:cNvSpPr>
            <p:nvPr/>
          </p:nvSpPr>
          <p:spPr bwMode="auto">
            <a:xfrm rot="5400000">
              <a:off x="7414212" y="-3001178"/>
              <a:ext cx="907247" cy="8524525"/>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solidFill>
                <a:srgbClr val="FFFF00"/>
              </a:solid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30" name="Grup 29"/>
          <p:cNvGrpSpPr/>
          <p:nvPr/>
        </p:nvGrpSpPr>
        <p:grpSpPr>
          <a:xfrm>
            <a:off x="10220169" y="2893861"/>
            <a:ext cx="1496080" cy="358880"/>
            <a:chOff x="4743450" y="807462"/>
            <a:chExt cx="7386646" cy="907247"/>
          </a:xfrm>
        </p:grpSpPr>
        <p:sp>
          <p:nvSpPr>
            <p:cNvPr id="31" name="Title 1"/>
            <p:cNvSpPr txBox="1">
              <a:spLocks/>
            </p:cNvSpPr>
            <p:nvPr/>
          </p:nvSpPr>
          <p:spPr>
            <a:xfrm>
              <a:off x="4862000" y="807462"/>
              <a:ext cx="7153788" cy="857571"/>
            </a:xfrm>
            <a:prstGeom prst="rect">
              <a:avLst/>
            </a:prstGeom>
            <a:ln>
              <a:solidFill>
                <a:srgbClr val="FFFF00"/>
              </a:solidFill>
            </a:ln>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1800" i="0" u="none" strike="noStrike" kern="1200" cap="none" spc="0" normalizeH="0" baseline="0" noProof="0" dirty="0" smtClean="0">
                  <a:ln>
                    <a:noFill/>
                  </a:ln>
                  <a:solidFill>
                    <a:sysClr val="windowText" lastClr="000000"/>
                  </a:solidFill>
                  <a:effectLst/>
                  <a:uLnTx/>
                  <a:uFillTx/>
                  <a:latin typeface="Microsoft Sans Serif" pitchFamily="34" charset="0"/>
                  <a:cs typeface="Microsoft Sans Serif" pitchFamily="34" charset="0"/>
                </a:rPr>
                <a:t>Toplumsal</a:t>
              </a:r>
              <a:endParaRPr kumimoji="0" lang="tr-TR" sz="2400" i="0" u="none" strike="noStrike" kern="1200" cap="none" spc="0" normalizeH="0" baseline="0" noProof="0" dirty="0" smtClean="0">
                <a:ln>
                  <a:noFill/>
                </a:ln>
                <a:solidFill>
                  <a:sysClr val="windowText" lastClr="000000"/>
                </a:solidFill>
                <a:effectLst/>
                <a:uLnTx/>
                <a:uFillTx/>
                <a:latin typeface="Microsoft Sans Serif" pitchFamily="34" charset="0"/>
                <a:cs typeface="Microsoft Sans Serif" pitchFamily="34" charset="0"/>
              </a:endParaRPr>
            </a:p>
          </p:txBody>
        </p:sp>
        <p:sp>
          <p:nvSpPr>
            <p:cNvPr id="32"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solidFill>
                <a:srgbClr val="FFFF00"/>
              </a:solid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33" name="Grup 32"/>
          <p:cNvGrpSpPr/>
          <p:nvPr/>
        </p:nvGrpSpPr>
        <p:grpSpPr>
          <a:xfrm>
            <a:off x="9930447" y="3753051"/>
            <a:ext cx="1684993" cy="358880"/>
            <a:chOff x="4743450" y="807462"/>
            <a:chExt cx="7386646" cy="907247"/>
          </a:xfrm>
        </p:grpSpPr>
        <p:sp>
          <p:nvSpPr>
            <p:cNvPr id="34" name="Title 1"/>
            <p:cNvSpPr txBox="1">
              <a:spLocks/>
            </p:cNvSpPr>
            <p:nvPr/>
          </p:nvSpPr>
          <p:spPr>
            <a:xfrm>
              <a:off x="4862000" y="807462"/>
              <a:ext cx="7153788" cy="857571"/>
            </a:xfrm>
            <a:prstGeom prst="rect">
              <a:avLst/>
            </a:prstGeom>
            <a:ln>
              <a:solidFill>
                <a:srgbClr val="FFFF00"/>
              </a:solidFill>
            </a:ln>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1800" dirty="0" smtClean="0">
                  <a:solidFill>
                    <a:sysClr val="windowText" lastClr="000000"/>
                  </a:solidFill>
                  <a:latin typeface="Microsoft Sans Serif" pitchFamily="34" charset="0"/>
                  <a:cs typeface="Microsoft Sans Serif" pitchFamily="34" charset="0"/>
                </a:rPr>
                <a:t>Soyadı</a:t>
              </a:r>
              <a:endParaRPr kumimoji="0" lang="tr-TR" sz="2400" i="0" u="none" strike="noStrike" kern="1200" cap="none" spc="0" normalizeH="0" baseline="0" noProof="0" dirty="0" smtClean="0">
                <a:ln>
                  <a:noFill/>
                </a:ln>
                <a:solidFill>
                  <a:sysClr val="windowText" lastClr="000000"/>
                </a:solidFill>
                <a:effectLst/>
                <a:uLnTx/>
                <a:uFillTx/>
                <a:latin typeface="Microsoft Sans Serif" pitchFamily="34" charset="0"/>
                <a:cs typeface="Microsoft Sans Serif" pitchFamily="34" charset="0"/>
              </a:endParaRPr>
            </a:p>
          </p:txBody>
        </p:sp>
        <p:sp>
          <p:nvSpPr>
            <p:cNvPr id="35"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solidFill>
                <a:srgbClr val="FFFF00"/>
              </a:solid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36" name="Grup 35"/>
          <p:cNvGrpSpPr/>
          <p:nvPr/>
        </p:nvGrpSpPr>
        <p:grpSpPr>
          <a:xfrm>
            <a:off x="9793422" y="4662867"/>
            <a:ext cx="1953051" cy="358880"/>
            <a:chOff x="4743450" y="807462"/>
            <a:chExt cx="7386646" cy="907247"/>
          </a:xfrm>
        </p:grpSpPr>
        <p:sp>
          <p:nvSpPr>
            <p:cNvPr id="37" name="Title 1"/>
            <p:cNvSpPr txBox="1">
              <a:spLocks/>
            </p:cNvSpPr>
            <p:nvPr/>
          </p:nvSpPr>
          <p:spPr>
            <a:xfrm>
              <a:off x="4861999" y="807462"/>
              <a:ext cx="7153787" cy="857572"/>
            </a:xfrm>
            <a:prstGeom prst="rect">
              <a:avLst/>
            </a:prstGeom>
            <a:ln>
              <a:solidFill>
                <a:srgbClr val="FFFF00"/>
              </a:solidFill>
            </a:ln>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1800" i="0" u="none" strike="noStrike" kern="1200" cap="none" spc="0" normalizeH="0" baseline="0" noProof="0" dirty="0" smtClean="0">
                  <a:ln>
                    <a:noFill/>
                  </a:ln>
                  <a:solidFill>
                    <a:sysClr val="windowText" lastClr="000000"/>
                  </a:solidFill>
                  <a:effectLst/>
                  <a:uLnTx/>
                  <a:uFillTx/>
                  <a:latin typeface="Microsoft Sans Serif" pitchFamily="34" charset="0"/>
                  <a:cs typeface="Microsoft Sans Serif" pitchFamily="34" charset="0"/>
                </a:rPr>
                <a:t>Milletvekili</a:t>
              </a:r>
              <a:endParaRPr kumimoji="0" lang="tr-TR" sz="2400" i="0" u="none" strike="noStrike" kern="1200" cap="none" spc="0" normalizeH="0" baseline="0" noProof="0" dirty="0" smtClean="0">
                <a:ln>
                  <a:noFill/>
                </a:ln>
                <a:solidFill>
                  <a:sysClr val="windowText" lastClr="000000"/>
                </a:solidFill>
                <a:effectLst/>
                <a:uLnTx/>
                <a:uFillTx/>
                <a:latin typeface="Microsoft Sans Serif" pitchFamily="34" charset="0"/>
                <a:cs typeface="Microsoft Sans Serif" pitchFamily="34" charset="0"/>
              </a:endParaRPr>
            </a:p>
          </p:txBody>
        </p:sp>
        <p:sp>
          <p:nvSpPr>
            <p:cNvPr id="38"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solidFill>
                <a:srgbClr val="FFFF00"/>
              </a:solid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39" name="Grup 38"/>
          <p:cNvGrpSpPr/>
          <p:nvPr/>
        </p:nvGrpSpPr>
        <p:grpSpPr>
          <a:xfrm>
            <a:off x="9875520" y="5435329"/>
            <a:ext cx="2025747" cy="358880"/>
            <a:chOff x="4743450" y="807462"/>
            <a:chExt cx="7386646" cy="907247"/>
          </a:xfrm>
        </p:grpSpPr>
        <p:sp>
          <p:nvSpPr>
            <p:cNvPr id="40" name="Title 1"/>
            <p:cNvSpPr txBox="1">
              <a:spLocks/>
            </p:cNvSpPr>
            <p:nvPr/>
          </p:nvSpPr>
          <p:spPr>
            <a:xfrm>
              <a:off x="4862000" y="807462"/>
              <a:ext cx="7153788" cy="857571"/>
            </a:xfrm>
            <a:prstGeom prst="rect">
              <a:avLst/>
            </a:prstGeom>
            <a:ln>
              <a:solidFill>
                <a:srgbClr val="FFFF00"/>
              </a:solidFill>
            </a:ln>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1800" dirty="0" smtClean="0">
                  <a:solidFill>
                    <a:sysClr val="windowText" lastClr="000000"/>
                  </a:solidFill>
                  <a:latin typeface="Microsoft Sans Serif" pitchFamily="34" charset="0"/>
                  <a:cs typeface="Microsoft Sans Serif" pitchFamily="34" charset="0"/>
                </a:rPr>
                <a:t>Kastamonu</a:t>
              </a:r>
              <a:endParaRPr kumimoji="0" lang="tr-TR" sz="1800" i="0" u="none" strike="noStrike" kern="1200" cap="none" spc="0" normalizeH="0" baseline="0" noProof="0" dirty="0" smtClean="0">
                <a:ln>
                  <a:noFill/>
                </a:ln>
                <a:solidFill>
                  <a:sysClr val="windowText" lastClr="000000"/>
                </a:solidFill>
                <a:effectLst/>
                <a:uLnTx/>
                <a:uFillTx/>
                <a:latin typeface="Microsoft Sans Serif" pitchFamily="34" charset="0"/>
                <a:cs typeface="Microsoft Sans Serif" pitchFamily="34" charset="0"/>
              </a:endParaRPr>
            </a:p>
          </p:txBody>
        </p:sp>
        <p:sp>
          <p:nvSpPr>
            <p:cNvPr id="4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solidFill>
                <a:srgbClr val="FFFF00"/>
              </a:solid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Tree>
    <p:extLst>
      <p:ext uri="{BB962C8B-B14F-4D97-AF65-F5344CB8AC3E}">
        <p14:creationId xmlns:p14="http://schemas.microsoft.com/office/powerpoint/2010/main" val="3685151428"/>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145 -3.58002E-6 C 0.00807 -0.01711 0.00559 -0.03399 0.0026 -0.04995 C -0.00013 -0.06915 -0.00768 -0.08395 -0.01276 -0.09898 C -0.02018 -0.12002 -0.02668 -0.13205 -0.03514 -0.14778 C -0.04465 -0.16396 -0.03697 -0.15656 -0.04426 -0.16304 C -0.04985 -0.17483 -0.05597 -0.17761 -0.06209 -0.18709 C -0.07003 -0.20051 -0.07823 -0.21299 -0.08695 -0.22063 C -0.09463 -0.23913 -0.10296 -0.24815 -0.11129 -0.2604 C -0.12352 -0.2789 -0.13615 -0.29394 -0.14929 -0.30619 C -0.15098 -0.30781 -0.15294 -0.31383 -0.1545 -0.31568 C -0.16413 -0.32377 -0.17389 -0.32354 -0.18339 -0.3277 C -0.19927 -0.34204 -0.21567 -0.34204 -0.2322 -0.3462 C -0.25771 -0.37187 -0.31589 -0.34643 -0.32058 -0.3462 C -0.32865 -0.34158 -0.33672 -0.34112 -0.34492 -0.33649 C -0.34622 -0.3358 -0.34713 -0.33187 -0.34843 -0.33094 C -0.35585 -0.32238 -0.3647 -0.32123 -0.37264 -0.31891 C -0.38032 -0.31174 -0.38774 -0.30273 -0.39594 -0.29717 C -0.40583 -0.29024 -0.41247 -0.29001 -0.42223 -0.28816 C -0.42627 -0.28584 -0.42978 -0.28515 -0.43304 -0.28214 C -0.43733 -0.27821 -0.44124 -0.26942 -0.44605 -0.26619 C -0.45568 -0.2604 -0.46545 -0.26087 -0.47521 -0.2574 C -0.47937 -0.25254 -0.4838 -0.25046 -0.48731 -0.2419 C -0.49473 -0.20652 -0.49473 -0.18825 -0.49473 -0.14431 " pathEditMode="relative" rAng="0" ptsTypes="ffffffffffffffffffffffA">
                                      <p:cBhvr>
                                        <p:cTn id="6" dur="2000" fill="hold"/>
                                        <p:tgtEl>
                                          <p:spTgt spid="30"/>
                                        </p:tgtEl>
                                        <p:attrNameLst>
                                          <p:attrName>ppt_x</p:attrName>
                                          <p:attrName>ppt_y</p:attrName>
                                        </p:attrNameLst>
                                      </p:cBhvr>
                                      <p:rCtr x="-25316" y="-18594"/>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2421 4.59759E-6 C -0.02838 -0.01735 -0.0207 0.0104 -0.0302 -0.01319 C -0.03384 -0.02267 -0.03488 -0.034 -0.03827 -0.04325 C -0.04204 -0.0525 -0.0479 -0.05967 -0.05154 -0.068 C -0.05428 -0.07447 -0.05636 -0.08164 -0.05896 -0.08881 C -0.06144 -0.09575 -0.06404 -0.09575 -0.06742 -0.10361 C -0.06977 -0.10847 -0.07003 -0.11448 -0.07302 -0.11841 C -0.07705 -0.1235 -0.08109 -0.12859 -0.08447 -0.13368 C -0.08552 -0.1346 -0.0984 -0.15657 -0.10335 -0.16143 C -0.11024 -0.16814 -0.11779 -0.17438 -0.12495 -0.18062 C -0.13419 -0.19797 -0.15046 -0.20583 -0.16257 -0.21763 C -0.16882 -0.22503 -0.1765 -0.2359 -0.18404 -0.23844 C -0.19953 -0.25255 -0.21411 -0.26388 -0.23168 -0.27267 C -0.24014 -0.27706 -0.2473 -0.28331 -0.25628 -0.28585 C -0.26292 -0.29025 -0.27047 -0.29626 -0.27776 -0.29926 C -0.28283 -0.30111 -0.29194 -0.30389 -0.29676 -0.30667 C -0.3129 -0.31684 -0.32813 -0.32077 -0.3457 -0.32285 C -0.34921 -0.32517 -0.35208 -0.32771 -0.35572 -0.32887 C -0.36119 -0.33095 -0.3729 -0.33164 -0.3729 -0.33141 C -0.39204 -0.33164 -0.41143 -0.33164 -0.43056 -0.33095 C -0.43915 -0.33072 -0.44475 -0.31915 -0.4523 -0.31615 C -0.45581 -0.31407 -0.46362 -0.31222 -0.46362 -0.31198 C -0.46909 -0.30782 -0.47391 -0.30505 -0.47976 -0.30296 C -0.49148 -0.29186 -0.48575 -0.2951 -0.49577 -0.29186 C -0.50566 -0.28331 -0.50345 -0.28839 -0.50566 -0.27683 C -0.50618 -0.27429 -0.50631 -0.27128 -0.50697 -0.2692 C -0.50749 -0.26712 -0.50762 -0.26365 -0.50762 -0.26296 " pathEditMode="relative" rAng="0" ptsTypes="ffffffffffffffffffffffffffA">
                                      <p:cBhvr>
                                        <p:cTn id="10" dur="2000" fill="hold"/>
                                        <p:tgtEl>
                                          <p:spTgt spid="36"/>
                                        </p:tgtEl>
                                        <p:attrNameLst>
                                          <p:attrName>ppt_x</p:attrName>
                                          <p:attrName>ppt_y</p:attrName>
                                        </p:attrNameLst>
                                      </p:cBhvr>
                                      <p:rCtr x="-24001" y="-16073"/>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0.10686 -0.01225 C 0.10048 -0.01688 0.10413 -0.01017 0.10269 -0.03399 C 0.10087 -0.05388 0.09788 -0.09667 0.09033 -0.10823 C 0.08825 -0.11702 0.08695 -0.12696 0.08395 -0.13436 C 0.07901 -0.14801 0.07198 -0.15564 0.06625 -0.1672 C 0.05987 -0.17992 0.05402 -0.18941 0.04764 -0.19981 C 0.04165 -0.20999 0.03696 -0.21785 0.02981 -0.22178 C 0.02317 -0.23126 0.01991 -0.23358 0.01276 -0.23728 C 0.00508 -0.24838 -0.00195 -0.25393 -0.01132 -0.25717 C -0.02955 -0.27613 -0.0492 -0.28237 -0.06911 -0.28515 C -0.08721 -0.29741 -0.05818 -0.27891 -0.09046 -0.29209 C -0.09332 -0.29348 -0.09528 -0.29718 -0.09814 -0.29879 C -0.13471 -0.31568 -0.20812 -0.30689 -0.224 -0.30689 C -0.25159 -0.3166 -0.2758 -0.31591 -0.30548 -0.31822 C -0.34127 -0.33048 -0.31823 -0.32447 -0.37537 -0.32678 C -0.40687 -0.33441 -0.43707 -0.32909 -0.46948 -0.32678 C -0.49004 -0.32169 -0.51035 -0.31267 -0.53104 -0.30943 C -0.53508 -0.3062 -0.53612 -0.30319 -0.53833 -0.29625 C -0.54067 -0.29093 -0.54445 -0.28816 -0.54445 -0.28122 C -0.54445 -0.27243 -0.54445 -0.26364 -0.54445 -0.25439 " pathEditMode="relative" rAng="0" ptsTypes="fffffffffffffffffffA">
                                      <p:cBhvr>
                                        <p:cTn id="14" dur="2000" fill="hold"/>
                                        <p:tgtEl>
                                          <p:spTgt spid="39"/>
                                        </p:tgtEl>
                                        <p:attrNameLst>
                                          <p:attrName>ppt_x</p:attrName>
                                          <p:attrName>ppt_y</p:attrName>
                                        </p:attrNameLst>
                                      </p:cBhvr>
                                      <p:rCtr x="-32565" y="-16004"/>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06104 0.03631 C 0.04425 0.01711 0.03696 -0.00486 0.01991 -0.02197 C 0.0177 -0.02382 0.01471 -0.02567 0.01171 -0.02798 C 0.0095 -0.03007 0.0095 -0.0333 0.00755 -0.034 C -0.01172 -0.03724 -0.03124 -0.03724 -0.05076 -0.03839 C -0.06807 -0.03909 -0.08512 -0.03909 -0.10335 -0.03909 C -0.1584 -0.03885 -0.1804 -0.03862 -0.22687 -0.02798 C -0.24183 -0.02035 -0.25602 -0.02151 -0.27125 -0.01573 C -0.29624 -0.00532 -0.32019 0.00347 -0.34466 0.01387 C -0.35377 0.01711 -0.36171 0.02243 -0.37108 0.02636 C -0.39477 0.03376 -0.41989 0.03839 -0.44436 0.04533 C -0.46531 0.05134 -0.53989 0.07678 -0.55499 0.08464 C -0.5602 0.08765 -0.57035 0.0932 -0.57035 0.09343 C -0.57126 0.09759 -0.57035 0.10338 -0.57361 0.10731 C -0.57647 0.11309 -0.58415 0.11656 -0.58857 0.12165 C -0.61356 0.14778 -0.64858 0.16744 -0.67825 0.19103 C -0.68736 0.19843 -0.69752 0.20328 -0.70415 0.21161 C -0.71626 0.22664 -0.72042 0.24375 -0.73331 0.2574 C -0.73682 0.27174 -0.74398 0.28515 -0.74906 0.29949 C -0.75205 0.32007 -0.76077 0.33834 -0.76715 0.358 C -0.77301 0.3987 -0.77236 0.37743 -0.77236 0.42368 " pathEditMode="relative" rAng="0" ptsTypes="ffffffffffffffffffffA">
                                      <p:cBhvr>
                                        <p:cTn id="18" dur="2000" fill="hold"/>
                                        <p:tgtEl>
                                          <p:spTgt spid="27"/>
                                        </p:tgtEl>
                                        <p:attrNameLst>
                                          <p:attrName>ppt_x</p:attrName>
                                          <p:attrName>ppt_y</p:attrName>
                                        </p:attrNameLst>
                                      </p:cBhvr>
                                      <p:rCtr x="-41702" y="15587"/>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nodeType="clickEffect">
                                  <p:stCondLst>
                                    <p:cond delay="0"/>
                                  </p:stCondLst>
                                  <p:childTnLst>
                                    <p:animMotion origin="layout" path="M 0.04777 -0.0081 C 0.04022 -0.00856 0.03423 -0.00786 0.0285 -0.01133 C 0.02499 -0.01272 0.02343 -0.01781 0.02056 -0.01966 C 0.01614 -0.02359 0.01054 -0.02498 0.00664 -0.02868 C 0.00208 -0.03261 -0.00104 -0.03816 -0.00586 -0.04163 C -0.01575 -0.04972 -0.02825 -0.04972 -0.03918 -0.05342 C -0.04894 -0.05666 -0.05792 -0.06082 -0.0699 -0.06244 C -0.16153 -0.10407 -0.26826 -0.06244 -0.3647 -0.04163 C -0.37642 -0.0296 -0.39386 -0.02868 -0.40752 -0.02359 C -0.42418 -0.01272 -0.44215 -0.00162 -0.45959 0.00462 C -0.46636 0.0074 -0.47443 0.00809 -0.48106 0.01156 C -0.48614 0.02289 -0.49421 0.02289 -0.50319 0.02474 C -0.50801 0.02821 -0.51321 0.02845 -0.51699 0.03145 C -0.52089 0.034 -0.52297 0.03816 -0.52688 0.0407 C -0.53209 0.04487 -0.54328 0.05157 -0.54328 0.0518 C -0.55044 0.06013 -0.55343 0.06475 -0.56306 0.0673 C -0.57204 0.07747 -0.58154 0.08788 -0.59235 0.09413 C -0.60328 0.10962 -0.59781 0.10499 -0.60771 0.11193 C -0.60979 0.11725 -0.61369 0.12442 -0.61695 0.1272 C -0.62085 0.13136 -0.62593 0.1339 -0.6297 0.13922 C -0.63556 0.14778 -0.64766 0.16166 -0.65313 0.17252 C -0.65704 0.18016 -0.66016 0.18524 -0.66485 0.1901 C -0.67565 0.21161 -0.68788 0.23381 -0.70298 0.24792 C -0.70845 0.2611 -0.72081 0.28122 -0.73058 0.28631 C -0.7324 0.28885 -0.73331 0.29209 -0.73552 0.29533 C -0.73747 0.29718 -0.7406 0.29903 -0.74138 0.30157 C -0.74307 0.30319 -0.74294 0.30643 -0.74424 0.30851 C -0.74606 0.31314 -0.74893 0.31614 -0.74893 0.32192 " pathEditMode="relative" rAng="0" ptsTypes="fffffffffffffffffffffffffffA">
                                      <p:cBhvr>
                                        <p:cTn id="22" dur="2000" fill="hold"/>
                                        <p:tgtEl>
                                          <p:spTgt spid="33"/>
                                        </p:tgtEl>
                                        <p:attrNameLst>
                                          <p:attrName>ppt_x</p:attrName>
                                          <p:attrName>ppt_y</p:attrName>
                                        </p:attrNameLst>
                                      </p:cBhvr>
                                      <p:rCtr x="-39841" y="1170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1891430" y="-7947"/>
            <a:ext cx="9131473" cy="584775"/>
          </a:xfrm>
          <a:prstGeom prst="rect">
            <a:avLst/>
          </a:prstGeom>
        </p:spPr>
        <p:txBody>
          <a:bodyPr wrap="square">
            <a:spAutoFit/>
          </a:bodyPr>
          <a:lstStyle/>
          <a:p>
            <a:pPr lvl="0" algn="ctr"/>
            <a:r>
              <a:rPr lang="tr-TR" sz="3200" b="1" dirty="0">
                <a:solidFill>
                  <a:prstClr val="white"/>
                </a:solidFill>
              </a:rPr>
              <a:t>KONU BİTTİ. SORULAR İÇİN HAZIR MISIN?</a:t>
            </a:r>
          </a:p>
        </p:txBody>
      </p:sp>
      <p:pic>
        <p:nvPicPr>
          <p:cNvPr id="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3883069" y="856264"/>
            <a:ext cx="4045906"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2400" dirty="0" smtClean="0">
                  <a:solidFill>
                    <a:srgbClr val="FF0000"/>
                  </a:solidFill>
                  <a:latin typeface="Microsoft Sans Serif" pitchFamily="34" charset="0"/>
                  <a:cs typeface="Microsoft Sans Serif" pitchFamily="34" charset="0"/>
                </a:rPr>
                <a:t>DOĞRU YANLIŞ</a:t>
              </a:r>
              <a:endParaRPr kumimoji="0" lang="tr-TR" sz="2400" i="0" u="none" strike="noStrike" kern="1200" cap="none" spc="0" normalizeH="0" baseline="0" noProof="0" dirty="0" smtClean="0">
                <a:ln>
                  <a:noFill/>
                </a:ln>
                <a:solidFill>
                  <a:srgbClr val="FF0000"/>
                </a:solidFill>
                <a:effectLst/>
                <a:uLnTx/>
                <a:uFillTx/>
                <a:latin typeface="Microsoft Sans Serif" pitchFamily="34" charset="0"/>
                <a:cs typeface="Microsoft Sans Serif" pitchFamily="34" charset="0"/>
              </a:endParaRP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0000"/>
                </a:solidFill>
                <a:effectLst/>
                <a:uLnTx/>
                <a:uFillTx/>
              </a:endParaRPr>
            </a:p>
          </p:txBody>
        </p:sp>
      </p:grpSp>
      <p:graphicFrame>
        <p:nvGraphicFramePr>
          <p:cNvPr id="12" name="Tablo 11"/>
          <p:cNvGraphicFramePr>
            <a:graphicFrameLocks noGrp="1"/>
          </p:cNvGraphicFramePr>
          <p:nvPr>
            <p:extLst>
              <p:ext uri="{D42A27DB-BD31-4B8C-83A1-F6EECF244321}">
                <p14:modId xmlns:p14="http://schemas.microsoft.com/office/powerpoint/2010/main" val="970360776"/>
              </p:ext>
            </p:extLst>
          </p:nvPr>
        </p:nvGraphicFramePr>
        <p:xfrm>
          <a:off x="774452" y="1643353"/>
          <a:ext cx="10912331" cy="4735766"/>
        </p:xfrm>
        <a:graphic>
          <a:graphicData uri="http://schemas.openxmlformats.org/drawingml/2006/table">
            <a:tbl>
              <a:tblPr firstRow="1" bandRow="1">
                <a:tableStyleId>{D7AC3CCA-C797-4891-BE02-D94E43425B78}</a:tableStyleId>
              </a:tblPr>
              <a:tblGrid>
                <a:gridCol w="8849686">
                  <a:extLst>
                    <a:ext uri="{9D8B030D-6E8A-4147-A177-3AD203B41FA5}">
                      <a16:colId xmlns="" xmlns:a16="http://schemas.microsoft.com/office/drawing/2014/main" val="20000"/>
                    </a:ext>
                  </a:extLst>
                </a:gridCol>
                <a:gridCol w="982212">
                  <a:extLst>
                    <a:ext uri="{9D8B030D-6E8A-4147-A177-3AD203B41FA5}">
                      <a16:colId xmlns="" xmlns:a16="http://schemas.microsoft.com/office/drawing/2014/main" val="20001"/>
                    </a:ext>
                  </a:extLst>
                </a:gridCol>
                <a:gridCol w="1080433">
                  <a:extLst>
                    <a:ext uri="{9D8B030D-6E8A-4147-A177-3AD203B41FA5}">
                      <a16:colId xmlns="" xmlns:a16="http://schemas.microsoft.com/office/drawing/2014/main" val="20002"/>
                    </a:ext>
                  </a:extLst>
                </a:gridCol>
              </a:tblGrid>
              <a:tr h="505341">
                <a:tc>
                  <a:txBody>
                    <a:bodyPr/>
                    <a:lstStyle/>
                    <a:p>
                      <a:pPr algn="just"/>
                      <a:endParaRPr lang="tr-TR" sz="1400" b="0" i="0" dirty="0">
                        <a:latin typeface="Arial" pitchFamily="34" charset="0"/>
                        <a:cs typeface="Arial" pitchFamily="34" charset="0"/>
                      </a:endParaRPr>
                    </a:p>
                  </a:txBody>
                  <a:tcPr marT="34290" marB="34290"/>
                </a:tc>
                <a:tc>
                  <a:txBody>
                    <a:bodyPr/>
                    <a:lstStyle/>
                    <a:p>
                      <a:pPr algn="ctr"/>
                      <a:r>
                        <a:rPr lang="tr-TR" sz="1400" dirty="0" smtClean="0"/>
                        <a:t>D</a:t>
                      </a:r>
                      <a:endParaRPr lang="tr-TR" sz="1400" dirty="0"/>
                    </a:p>
                  </a:txBody>
                  <a:tcPr marT="34290" marB="34290"/>
                </a:tc>
                <a:tc>
                  <a:txBody>
                    <a:bodyPr/>
                    <a:lstStyle/>
                    <a:p>
                      <a:pPr algn="ctr"/>
                      <a:r>
                        <a:rPr lang="tr-TR" sz="1400" dirty="0" smtClean="0"/>
                        <a:t>Y</a:t>
                      </a:r>
                      <a:endParaRPr lang="tr-TR" sz="1400" dirty="0"/>
                    </a:p>
                  </a:txBody>
                  <a:tcPr marT="34290" marB="34290"/>
                </a:tc>
                <a:extLst>
                  <a:ext uri="{0D108BD9-81ED-4DB2-BD59-A6C34878D82A}">
                    <a16:rowId xmlns="" xmlns:a16="http://schemas.microsoft.com/office/drawing/2014/main" val="10000"/>
                  </a:ext>
                </a:extLst>
              </a:tr>
              <a:tr h="524168">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smtClean="0">
                          <a:ln>
                            <a:noFill/>
                          </a:ln>
                          <a:solidFill>
                            <a:prstClr val="black"/>
                          </a:solidFill>
                          <a:effectLst/>
                          <a:uLnTx/>
                          <a:uFillTx/>
                          <a:latin typeface="+mn-lt"/>
                          <a:ea typeface="+mn-ea"/>
                          <a:cs typeface="Microsoft Sans Serif" pitchFamily="34" charset="0"/>
                        </a:rPr>
                        <a:t>Mustafa Kemal’in inkılapları yapmadan önce halkı alıştırması onun iyi bir önder olduğunu gösterir.</a:t>
                      </a:r>
                    </a:p>
                  </a:txBody>
                  <a:tcPr/>
                </a:tc>
                <a:tc>
                  <a:txBody>
                    <a:bodyPr/>
                    <a:lstStyle/>
                    <a:p>
                      <a:endParaRPr lang="tr-TR" sz="1400" dirty="0"/>
                    </a:p>
                  </a:txBody>
                  <a:tcPr marT="34290" marB="34290"/>
                </a:tc>
                <a:tc>
                  <a:txBody>
                    <a:bodyPr/>
                    <a:lstStyle/>
                    <a:p>
                      <a:endParaRPr lang="tr-TR" sz="1400" dirty="0"/>
                    </a:p>
                  </a:txBody>
                  <a:tcPr marT="34290" marB="34290"/>
                </a:tc>
                <a:extLst>
                  <a:ext uri="{0D108BD9-81ED-4DB2-BD59-A6C34878D82A}">
                    <a16:rowId xmlns="" xmlns:a16="http://schemas.microsoft.com/office/drawing/2014/main" val="10001"/>
                  </a:ext>
                </a:extLst>
              </a:tr>
              <a:tr h="54268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smtClean="0">
                          <a:ln>
                            <a:noFill/>
                          </a:ln>
                          <a:solidFill>
                            <a:prstClr val="black"/>
                          </a:solidFill>
                          <a:effectLst/>
                          <a:uLnTx/>
                          <a:uFillTx/>
                          <a:latin typeface="+mn-lt"/>
                          <a:ea typeface="+mn-ea"/>
                          <a:cs typeface="Microsoft Sans Serif" pitchFamily="34" charset="0"/>
                        </a:rPr>
                        <a:t>Türk kadını birçok gelişmiş ülkeden önce siyasi haklarını almıştır.</a:t>
                      </a:r>
                    </a:p>
                  </a:txBody>
                  <a:tcPr/>
                </a:tc>
                <a:tc>
                  <a:txBody>
                    <a:bodyPr/>
                    <a:lstStyle/>
                    <a:p>
                      <a:endParaRPr lang="tr-TR" sz="1400" dirty="0"/>
                    </a:p>
                  </a:txBody>
                  <a:tcPr marT="34290" marB="34290"/>
                </a:tc>
                <a:tc>
                  <a:txBody>
                    <a:bodyPr/>
                    <a:lstStyle/>
                    <a:p>
                      <a:endParaRPr lang="tr-TR" sz="1400" dirty="0"/>
                    </a:p>
                  </a:txBody>
                  <a:tcPr marT="34290" marB="34290"/>
                </a:tc>
                <a:extLst>
                  <a:ext uri="{0D108BD9-81ED-4DB2-BD59-A6C34878D82A}">
                    <a16:rowId xmlns="" xmlns:a16="http://schemas.microsoft.com/office/drawing/2014/main" val="10002"/>
                  </a:ext>
                </a:extLst>
              </a:tr>
              <a:tr h="596803">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2000" kern="1200" dirty="0" smtClean="0">
                          <a:solidFill>
                            <a:schemeClr val="dk1"/>
                          </a:solidFill>
                          <a:effectLst/>
                          <a:latin typeface="Arial" pitchFamily="34" charset="0"/>
                          <a:ea typeface="+mn-ea"/>
                          <a:cs typeface="Arial" pitchFamily="34" charset="0"/>
                        </a:rPr>
                        <a:t>Kadınlar 1923 yılında tüm siyasi haklarını elde etmişlerdir.</a:t>
                      </a:r>
                    </a:p>
                  </a:txBody>
                  <a:tcPr marT="34290" marB="34290" anchor="ctr"/>
                </a:tc>
                <a:tc>
                  <a:txBody>
                    <a:bodyPr/>
                    <a:lstStyle/>
                    <a:p>
                      <a:endParaRPr lang="tr-TR" sz="1400" dirty="0"/>
                    </a:p>
                  </a:txBody>
                  <a:tcPr marT="34290" marB="34290"/>
                </a:tc>
                <a:tc>
                  <a:txBody>
                    <a:bodyPr/>
                    <a:lstStyle/>
                    <a:p>
                      <a:endParaRPr lang="tr-TR" sz="1400" dirty="0"/>
                    </a:p>
                  </a:txBody>
                  <a:tcPr marT="34290" marB="34290"/>
                </a:tc>
                <a:extLst>
                  <a:ext uri="{0D108BD9-81ED-4DB2-BD59-A6C34878D82A}">
                    <a16:rowId xmlns="" xmlns:a16="http://schemas.microsoft.com/office/drawing/2014/main" val="10003"/>
                  </a:ext>
                </a:extLst>
              </a:tr>
              <a:tr h="54698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2000" b="0" i="0" kern="1200" dirty="0" smtClean="0">
                          <a:solidFill>
                            <a:schemeClr val="dk1"/>
                          </a:solidFill>
                          <a:effectLst/>
                          <a:latin typeface="+mj-lt"/>
                          <a:ea typeface="+mn-ea"/>
                          <a:cs typeface="Microsoft Sans Serif" pitchFamily="34" charset="0"/>
                        </a:rPr>
                        <a:t>Uluslararası saat ve rakamların kabul edilmesi, Avrupa ile ilişkilerimizi kolaylaştırmıştır.</a:t>
                      </a:r>
                    </a:p>
                  </a:txBody>
                  <a:tcPr marT="34290" marB="34290" anchor="ctr"/>
                </a:tc>
                <a:tc>
                  <a:txBody>
                    <a:bodyPr/>
                    <a:lstStyle/>
                    <a:p>
                      <a:endParaRPr lang="tr-TR" sz="1400" dirty="0"/>
                    </a:p>
                  </a:txBody>
                  <a:tcPr marT="34290" marB="34290"/>
                </a:tc>
                <a:tc>
                  <a:txBody>
                    <a:bodyPr/>
                    <a:lstStyle/>
                    <a:p>
                      <a:endParaRPr lang="tr-TR" sz="1400" dirty="0"/>
                    </a:p>
                  </a:txBody>
                  <a:tcPr marT="34290" marB="34290"/>
                </a:tc>
                <a:extLst>
                  <a:ext uri="{0D108BD9-81ED-4DB2-BD59-A6C34878D82A}">
                    <a16:rowId xmlns="" xmlns:a16="http://schemas.microsoft.com/office/drawing/2014/main" val="10004"/>
                  </a:ext>
                </a:extLst>
              </a:tr>
              <a:tr h="505341">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2000" b="0" kern="1200" dirty="0" smtClean="0">
                          <a:solidFill>
                            <a:schemeClr val="dk1"/>
                          </a:solidFill>
                          <a:effectLst/>
                          <a:latin typeface="+mj-lt"/>
                          <a:ea typeface="+mn-ea"/>
                          <a:cs typeface="Arial" pitchFamily="34" charset="0"/>
                        </a:rPr>
                        <a:t>Soyadı Kanunu Cumhuriyetçilik ilkesiyle ilgilidir.</a:t>
                      </a:r>
                    </a:p>
                  </a:txBody>
                  <a:tcPr/>
                </a:tc>
                <a:tc>
                  <a:txBody>
                    <a:bodyPr/>
                    <a:lstStyle/>
                    <a:p>
                      <a:endParaRPr lang="tr-TR" sz="1400" dirty="0"/>
                    </a:p>
                  </a:txBody>
                  <a:tcPr marT="34290" marB="34290"/>
                </a:tc>
                <a:tc>
                  <a:txBody>
                    <a:bodyPr/>
                    <a:lstStyle/>
                    <a:p>
                      <a:endParaRPr lang="tr-TR" sz="1400" dirty="0"/>
                    </a:p>
                  </a:txBody>
                  <a:tcPr marT="34290" marB="34290"/>
                </a:tc>
                <a:extLst>
                  <a:ext uri="{0D108BD9-81ED-4DB2-BD59-A6C34878D82A}">
                    <a16:rowId xmlns="" xmlns:a16="http://schemas.microsoft.com/office/drawing/2014/main" val="10005"/>
                  </a:ext>
                </a:extLst>
              </a:tr>
              <a:tr h="505341">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2000" b="0" kern="1200" dirty="0" smtClean="0">
                          <a:solidFill>
                            <a:schemeClr val="dk1"/>
                          </a:solidFill>
                          <a:effectLst/>
                          <a:latin typeface="+mj-lt"/>
                          <a:ea typeface="+mn-ea"/>
                          <a:cs typeface="Arial" pitchFamily="34" charset="0"/>
                        </a:rPr>
                        <a:t>Tekke ve zaviyeler devlete zarar verici faaliyetlerde bulunduğu için kaldırılmıştır.</a:t>
                      </a:r>
                    </a:p>
                  </a:txBody>
                  <a:tcPr/>
                </a:tc>
                <a:tc>
                  <a:txBody>
                    <a:bodyPr/>
                    <a:lstStyle/>
                    <a:p>
                      <a:endParaRPr lang="tr-TR" sz="1400" dirty="0"/>
                    </a:p>
                  </a:txBody>
                  <a:tcPr marT="34290" marB="34290"/>
                </a:tc>
                <a:tc>
                  <a:txBody>
                    <a:bodyPr/>
                    <a:lstStyle/>
                    <a:p>
                      <a:endParaRPr lang="tr-TR" sz="1400" dirty="0"/>
                    </a:p>
                  </a:txBody>
                  <a:tcPr marT="34290" marB="34290"/>
                </a:tc>
                <a:extLst>
                  <a:ext uri="{0D108BD9-81ED-4DB2-BD59-A6C34878D82A}">
                    <a16:rowId xmlns="" xmlns:a16="http://schemas.microsoft.com/office/drawing/2014/main" val="10006"/>
                  </a:ext>
                </a:extLst>
              </a:tr>
              <a:tr h="505341">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2000" b="0" i="0" kern="1200" dirty="0" smtClean="0">
                          <a:solidFill>
                            <a:schemeClr val="dk1"/>
                          </a:solidFill>
                          <a:effectLst/>
                          <a:latin typeface="Microsoft Sans Serif" pitchFamily="34" charset="0"/>
                          <a:ea typeface="+mn-ea"/>
                          <a:cs typeface="Microsoft Sans Serif" pitchFamily="34" charset="0"/>
                        </a:rPr>
                        <a:t>Dünyada ilk defa kadınlara siyasi hakları veren ülke Türkiye’dir.</a:t>
                      </a:r>
                    </a:p>
                  </a:txBody>
                  <a:tcPr marT="34290" marB="34290" anchor="ctr"/>
                </a:tc>
                <a:tc>
                  <a:txBody>
                    <a:bodyPr/>
                    <a:lstStyle/>
                    <a:p>
                      <a:endParaRPr lang="tr-TR" sz="1400" dirty="0"/>
                    </a:p>
                  </a:txBody>
                  <a:tcPr marT="34290" marB="34290"/>
                </a:tc>
                <a:tc>
                  <a:txBody>
                    <a:bodyPr/>
                    <a:lstStyle/>
                    <a:p>
                      <a:endParaRPr lang="tr-TR" sz="1400" dirty="0"/>
                    </a:p>
                  </a:txBody>
                  <a:tcPr marT="34290" marB="34290"/>
                </a:tc>
                <a:extLst>
                  <a:ext uri="{0D108BD9-81ED-4DB2-BD59-A6C34878D82A}">
                    <a16:rowId xmlns="" xmlns:a16="http://schemas.microsoft.com/office/drawing/2014/main" val="10007"/>
                  </a:ext>
                </a:extLst>
              </a:tr>
            </a:tbl>
          </a:graphicData>
        </a:graphic>
      </p:graphicFrame>
      <p:pic>
        <p:nvPicPr>
          <p:cNvPr id="32"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50973" y="2058432"/>
            <a:ext cx="684076" cy="67487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50974" y="2752738"/>
            <a:ext cx="684076" cy="67487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2" descr="C:\Users\Selcuk\Desktop\indir.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663742" y="3427608"/>
            <a:ext cx="864096" cy="5218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8"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79109" y="3972678"/>
            <a:ext cx="684076" cy="74781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descr="C:\Users\Selcuk\Desktop\indir.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740916" y="4630836"/>
            <a:ext cx="864096" cy="64845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9"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26634" y="5162843"/>
            <a:ext cx="684076" cy="68452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descr="C:\Users\Selcuk\Desktop\indir.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701929" y="5748265"/>
            <a:ext cx="864096" cy="64845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5194767"/>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barn(inVertical)">
                                      <p:cBhvr>
                                        <p:cTn id="20" dur="500"/>
                                        <p:tgtEl>
                                          <p:spTgt spid="32"/>
                                        </p:tgtEl>
                                      </p:cBhvr>
                                    </p:animEffect>
                                  </p:childTnLst>
                                  <p:subTnLst>
                                    <p:audio>
                                      <p:cMediaNode>
                                        <p:cTn display="0" masterRel="sameClick">
                                          <p:stCondLst>
                                            <p:cond evt="begin" delay="0">
                                              <p:tn val="18"/>
                                            </p:cond>
                                          </p:stCondLst>
                                          <p:endCondLst>
                                            <p:cond evt="onStopAudio" delay="0">
                                              <p:tgtEl>
                                                <p:sldTgt/>
                                              </p:tgtEl>
                                            </p:cond>
                                          </p:endCondLst>
                                        </p:cTn>
                                        <p:tgtEl>
                                          <p:sndTgt r:embed="rId3" name="chimes.wav"/>
                                        </p:tgtEl>
                                      </p:cMediaNode>
                                    </p:audio>
                                  </p:sub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barn(inVertical)">
                                      <p:cBhvr>
                                        <p:cTn id="25" dur="500"/>
                                        <p:tgtEl>
                                          <p:spTgt spid="33"/>
                                        </p:tgtEl>
                                      </p:cBhvr>
                                    </p:animEffect>
                                  </p:childTnLst>
                                  <p:subTnLst>
                                    <p:audio>
                                      <p:cMediaNode>
                                        <p:cTn display="0" masterRel="sameClick">
                                          <p:stCondLst>
                                            <p:cond evt="begin" delay="0">
                                              <p:tn val="23"/>
                                            </p:cond>
                                          </p:stCondLst>
                                          <p:endCondLst>
                                            <p:cond evt="onStopAudio" delay="0">
                                              <p:tgtEl>
                                                <p:sldTgt/>
                                              </p:tgtEl>
                                            </p:cond>
                                          </p:endCondLst>
                                        </p:cTn>
                                        <p:tgtEl>
                                          <p:sndTgt r:embed="rId3" name="chimes.wav"/>
                                        </p:tgtEl>
                                      </p:cMediaNode>
                                    </p:audio>
                                  </p:sub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p:cTn id="30" dur="1000" fill="hold"/>
                                        <p:tgtEl>
                                          <p:spTgt spid="35"/>
                                        </p:tgtEl>
                                        <p:attrNameLst>
                                          <p:attrName>ppt_w</p:attrName>
                                        </p:attrNameLst>
                                      </p:cBhvr>
                                      <p:tavLst>
                                        <p:tav tm="0">
                                          <p:val>
                                            <p:fltVal val="0"/>
                                          </p:val>
                                        </p:tav>
                                        <p:tav tm="100000">
                                          <p:val>
                                            <p:strVal val="#ppt_w"/>
                                          </p:val>
                                        </p:tav>
                                      </p:tavLst>
                                    </p:anim>
                                    <p:anim calcmode="lin" valueType="num">
                                      <p:cBhvr>
                                        <p:cTn id="31" dur="1000" fill="hold"/>
                                        <p:tgtEl>
                                          <p:spTgt spid="35"/>
                                        </p:tgtEl>
                                        <p:attrNameLst>
                                          <p:attrName>ppt_h</p:attrName>
                                        </p:attrNameLst>
                                      </p:cBhvr>
                                      <p:tavLst>
                                        <p:tav tm="0">
                                          <p:val>
                                            <p:fltVal val="0"/>
                                          </p:val>
                                        </p:tav>
                                        <p:tav tm="100000">
                                          <p:val>
                                            <p:strVal val="#ppt_h"/>
                                          </p:val>
                                        </p:tav>
                                      </p:tavLst>
                                    </p:anim>
                                    <p:anim calcmode="lin" valueType="num">
                                      <p:cBhvr>
                                        <p:cTn id="32" dur="1000" fill="hold"/>
                                        <p:tgtEl>
                                          <p:spTgt spid="35"/>
                                        </p:tgtEl>
                                        <p:attrNameLst>
                                          <p:attrName>style.rotation</p:attrName>
                                        </p:attrNameLst>
                                      </p:cBhvr>
                                      <p:tavLst>
                                        <p:tav tm="0">
                                          <p:val>
                                            <p:fltVal val="90"/>
                                          </p:val>
                                        </p:tav>
                                        <p:tav tm="100000">
                                          <p:val>
                                            <p:fltVal val="0"/>
                                          </p:val>
                                        </p:tav>
                                      </p:tavLst>
                                    </p:anim>
                                    <p:animEffect transition="in" filter="fade">
                                      <p:cBhvr>
                                        <p:cTn id="33" dur="1000"/>
                                        <p:tgtEl>
                                          <p:spTgt spid="35"/>
                                        </p:tgtEl>
                                      </p:cBhvr>
                                    </p:animEffect>
                                  </p:childTnLst>
                                  <p:subTnLst>
                                    <p:audio>
                                      <p:cMediaNode>
                                        <p:cTn display="0" masterRel="sameClick">
                                          <p:stCondLst>
                                            <p:cond evt="begin" delay="0">
                                              <p:tn val="28"/>
                                            </p:cond>
                                          </p:stCondLst>
                                          <p:endCondLst>
                                            <p:cond evt="onStopAudio" delay="0">
                                              <p:tgtEl>
                                                <p:sldTgt/>
                                              </p:tgtEl>
                                            </p:cond>
                                          </p:endCondLst>
                                        </p:cTn>
                                        <p:tgtEl>
                                          <p:sndTgt r:embed="rId4" name="bomb.wav"/>
                                        </p:tgtEl>
                                      </p:cMediaNode>
                                    </p:audio>
                                  </p:sub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barn(inVertical)">
                                      <p:cBhvr>
                                        <p:cTn id="38" dur="500"/>
                                        <p:tgtEl>
                                          <p:spTgt spid="18"/>
                                        </p:tgtEl>
                                      </p:cBhvr>
                                    </p:animEffect>
                                  </p:childTnLst>
                                  <p:subTnLst>
                                    <p:audio>
                                      <p:cMediaNode>
                                        <p:cTn display="0" masterRel="sameClick">
                                          <p:stCondLst>
                                            <p:cond evt="begin" delay="0">
                                              <p:tn val="36"/>
                                            </p:cond>
                                          </p:stCondLst>
                                          <p:endCondLst>
                                            <p:cond evt="onStopAudio" delay="0">
                                              <p:tgtEl>
                                                <p:sldTgt/>
                                              </p:tgtEl>
                                            </p:cond>
                                          </p:endCondLst>
                                        </p:cTn>
                                        <p:tgtEl>
                                          <p:sndTgt r:embed="rId3" name="chimes.wav"/>
                                        </p:tgtEl>
                                      </p:cMediaNode>
                                    </p:audio>
                                  </p:sub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1000" fill="hold"/>
                                        <p:tgtEl>
                                          <p:spTgt spid="20"/>
                                        </p:tgtEl>
                                        <p:attrNameLst>
                                          <p:attrName>ppt_w</p:attrName>
                                        </p:attrNameLst>
                                      </p:cBhvr>
                                      <p:tavLst>
                                        <p:tav tm="0">
                                          <p:val>
                                            <p:fltVal val="0"/>
                                          </p:val>
                                        </p:tav>
                                        <p:tav tm="100000">
                                          <p:val>
                                            <p:strVal val="#ppt_w"/>
                                          </p:val>
                                        </p:tav>
                                      </p:tavLst>
                                    </p:anim>
                                    <p:anim calcmode="lin" valueType="num">
                                      <p:cBhvr>
                                        <p:cTn id="44" dur="1000" fill="hold"/>
                                        <p:tgtEl>
                                          <p:spTgt spid="20"/>
                                        </p:tgtEl>
                                        <p:attrNameLst>
                                          <p:attrName>ppt_h</p:attrName>
                                        </p:attrNameLst>
                                      </p:cBhvr>
                                      <p:tavLst>
                                        <p:tav tm="0">
                                          <p:val>
                                            <p:fltVal val="0"/>
                                          </p:val>
                                        </p:tav>
                                        <p:tav tm="100000">
                                          <p:val>
                                            <p:strVal val="#ppt_h"/>
                                          </p:val>
                                        </p:tav>
                                      </p:tavLst>
                                    </p:anim>
                                    <p:anim calcmode="lin" valueType="num">
                                      <p:cBhvr>
                                        <p:cTn id="45" dur="1000" fill="hold"/>
                                        <p:tgtEl>
                                          <p:spTgt spid="20"/>
                                        </p:tgtEl>
                                        <p:attrNameLst>
                                          <p:attrName>style.rotation</p:attrName>
                                        </p:attrNameLst>
                                      </p:cBhvr>
                                      <p:tavLst>
                                        <p:tav tm="0">
                                          <p:val>
                                            <p:fltVal val="90"/>
                                          </p:val>
                                        </p:tav>
                                        <p:tav tm="100000">
                                          <p:val>
                                            <p:fltVal val="0"/>
                                          </p:val>
                                        </p:tav>
                                      </p:tavLst>
                                    </p:anim>
                                    <p:animEffect transition="in" filter="fade">
                                      <p:cBhvr>
                                        <p:cTn id="46" dur="1000"/>
                                        <p:tgtEl>
                                          <p:spTgt spid="20"/>
                                        </p:tgtEl>
                                      </p:cBhvr>
                                    </p:animEffect>
                                  </p:childTnLst>
                                  <p:subTnLst>
                                    <p:audio>
                                      <p:cMediaNode>
                                        <p:cTn display="0" masterRel="sameClick">
                                          <p:stCondLst>
                                            <p:cond evt="begin" delay="0">
                                              <p:tn val="41"/>
                                            </p:cond>
                                          </p:stCondLst>
                                          <p:endCondLst>
                                            <p:cond evt="onStopAudio" delay="0">
                                              <p:tgtEl>
                                                <p:sldTgt/>
                                              </p:tgtEl>
                                            </p:cond>
                                          </p:endCondLst>
                                        </p:cTn>
                                        <p:tgtEl>
                                          <p:sndTgt r:embed="rId4" name="bomb.wav"/>
                                        </p:tgtEl>
                                      </p:cMediaNode>
                                    </p:audio>
                                  </p:subTnLst>
                                </p:cTn>
                              </p:par>
                            </p:childTnLst>
                          </p:cTn>
                        </p:par>
                      </p:childTnLst>
                    </p:cTn>
                  </p:par>
                  <p:par>
                    <p:cTn id="47" fill="hold">
                      <p:stCondLst>
                        <p:cond delay="indefinite"/>
                      </p:stCondLst>
                      <p:childTnLst>
                        <p:par>
                          <p:cTn id="48" fill="hold">
                            <p:stCondLst>
                              <p:cond delay="0"/>
                            </p:stCondLst>
                            <p:childTnLst>
                              <p:par>
                                <p:cTn id="49" presetID="16" presetClass="entr" presetSubtype="21" fill="hold" nodeType="click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barn(inVertical)">
                                      <p:cBhvr>
                                        <p:cTn id="51" dur="500"/>
                                        <p:tgtEl>
                                          <p:spTgt spid="19"/>
                                        </p:tgtEl>
                                      </p:cBhvr>
                                    </p:animEffect>
                                  </p:childTnLst>
                                  <p:subTnLst>
                                    <p:audio>
                                      <p:cMediaNode>
                                        <p:cTn display="0" masterRel="sameClick">
                                          <p:stCondLst>
                                            <p:cond evt="begin" delay="0">
                                              <p:tn val="49"/>
                                            </p:cond>
                                          </p:stCondLst>
                                          <p:endCondLst>
                                            <p:cond evt="onStopAudio" delay="0">
                                              <p:tgtEl>
                                                <p:sldTgt/>
                                              </p:tgtEl>
                                            </p:cond>
                                          </p:endCondLst>
                                        </p:cTn>
                                        <p:tgtEl>
                                          <p:sndTgt r:embed="rId3" name="chimes.wav"/>
                                        </p:tgtEl>
                                      </p:cMediaNode>
                                    </p:audio>
                                  </p:subTnLst>
                                </p:cTn>
                              </p:par>
                            </p:childTnLst>
                          </p:cTn>
                        </p:par>
                      </p:childTnLst>
                    </p:cTn>
                  </p:par>
                  <p:par>
                    <p:cTn id="52" fill="hold">
                      <p:stCondLst>
                        <p:cond delay="indefinite"/>
                      </p:stCondLst>
                      <p:childTnLst>
                        <p:par>
                          <p:cTn id="53" fill="hold">
                            <p:stCondLst>
                              <p:cond delay="0"/>
                            </p:stCondLst>
                            <p:childTnLst>
                              <p:par>
                                <p:cTn id="54" presetID="31" presetClass="entr" presetSubtype="0" fill="hold" nodeType="click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p:cTn id="56" dur="1000" fill="hold"/>
                                        <p:tgtEl>
                                          <p:spTgt spid="21"/>
                                        </p:tgtEl>
                                        <p:attrNameLst>
                                          <p:attrName>ppt_w</p:attrName>
                                        </p:attrNameLst>
                                      </p:cBhvr>
                                      <p:tavLst>
                                        <p:tav tm="0">
                                          <p:val>
                                            <p:fltVal val="0"/>
                                          </p:val>
                                        </p:tav>
                                        <p:tav tm="100000">
                                          <p:val>
                                            <p:strVal val="#ppt_w"/>
                                          </p:val>
                                        </p:tav>
                                      </p:tavLst>
                                    </p:anim>
                                    <p:anim calcmode="lin" valueType="num">
                                      <p:cBhvr>
                                        <p:cTn id="57" dur="1000" fill="hold"/>
                                        <p:tgtEl>
                                          <p:spTgt spid="21"/>
                                        </p:tgtEl>
                                        <p:attrNameLst>
                                          <p:attrName>ppt_h</p:attrName>
                                        </p:attrNameLst>
                                      </p:cBhvr>
                                      <p:tavLst>
                                        <p:tav tm="0">
                                          <p:val>
                                            <p:fltVal val="0"/>
                                          </p:val>
                                        </p:tav>
                                        <p:tav tm="100000">
                                          <p:val>
                                            <p:strVal val="#ppt_h"/>
                                          </p:val>
                                        </p:tav>
                                      </p:tavLst>
                                    </p:anim>
                                    <p:anim calcmode="lin" valueType="num">
                                      <p:cBhvr>
                                        <p:cTn id="58" dur="1000" fill="hold"/>
                                        <p:tgtEl>
                                          <p:spTgt spid="21"/>
                                        </p:tgtEl>
                                        <p:attrNameLst>
                                          <p:attrName>style.rotation</p:attrName>
                                        </p:attrNameLst>
                                      </p:cBhvr>
                                      <p:tavLst>
                                        <p:tav tm="0">
                                          <p:val>
                                            <p:fltVal val="90"/>
                                          </p:val>
                                        </p:tav>
                                        <p:tav tm="100000">
                                          <p:val>
                                            <p:fltVal val="0"/>
                                          </p:val>
                                        </p:tav>
                                      </p:tavLst>
                                    </p:anim>
                                    <p:animEffect transition="in" filter="fade">
                                      <p:cBhvr>
                                        <p:cTn id="59" dur="1000"/>
                                        <p:tgtEl>
                                          <p:spTgt spid="21"/>
                                        </p:tgtEl>
                                      </p:cBhvr>
                                    </p:animEffect>
                                  </p:childTnLst>
                                  <p:subTnLst>
                                    <p:audio>
                                      <p:cMediaNode>
                                        <p:cTn display="0" masterRel="sameClick">
                                          <p:stCondLst>
                                            <p:cond evt="begin" delay="0">
                                              <p:tn val="54"/>
                                            </p:cond>
                                          </p:stCondLst>
                                          <p:endCondLst>
                                            <p:cond evt="onStopAudio" delay="0">
                                              <p:tgtEl>
                                                <p:sldTgt/>
                                              </p:tgtEl>
                                            </p:cond>
                                          </p:endCondLst>
                                        </p:cTn>
                                        <p:tgtEl>
                                          <p:sndTgt r:embed="rId4"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1891430" y="-7947"/>
            <a:ext cx="9131473" cy="584775"/>
          </a:xfrm>
          <a:prstGeom prst="rect">
            <a:avLst/>
          </a:prstGeom>
        </p:spPr>
        <p:txBody>
          <a:bodyPr wrap="square">
            <a:spAutoFit/>
          </a:bodyPr>
          <a:lstStyle/>
          <a:p>
            <a:pPr lvl="0" algn="ctr"/>
            <a:r>
              <a:rPr lang="tr-TR" sz="3200" b="1" dirty="0">
                <a:solidFill>
                  <a:prstClr val="white"/>
                </a:solidFill>
              </a:rPr>
              <a:t>KONU BİTTİ. SORULAR İÇİN HAZIR MISIN?</a:t>
            </a: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766046" y="837802"/>
            <a:ext cx="801665"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3200" noProof="0" dirty="0" smtClean="0">
                  <a:solidFill>
                    <a:srgbClr val="FF0000"/>
                  </a:solidFill>
                  <a:latin typeface="Microsoft Sans Serif" pitchFamily="34" charset="0"/>
                  <a:cs typeface="Microsoft Sans Serif" pitchFamily="34" charset="0"/>
                </a:rPr>
                <a:t>1</a:t>
              </a:r>
              <a:endParaRPr kumimoji="0" lang="tr-TR" sz="2400" i="0" u="none" strike="noStrike" kern="1200" cap="none" spc="0" normalizeH="0" baseline="0" noProof="0" dirty="0" smtClean="0">
                <a:ln>
                  <a:noFill/>
                </a:ln>
                <a:solidFill>
                  <a:srgbClr val="FF0000"/>
                </a:solidFill>
                <a:effectLst/>
                <a:uLnTx/>
                <a:uFillTx/>
                <a:latin typeface="Microsoft Sans Serif" pitchFamily="34" charset="0"/>
                <a:cs typeface="Microsoft Sans Serif" pitchFamily="34" charset="0"/>
              </a:endParaRP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0000"/>
                </a:solidFill>
                <a:effectLst/>
                <a:uLnTx/>
                <a:uFillTx/>
              </a:endParaRPr>
            </a:p>
          </p:txBody>
        </p:sp>
      </p:grpSp>
      <p:sp>
        <p:nvSpPr>
          <p:cNvPr id="12" name="Metin kutusu 11"/>
          <p:cNvSpPr txBox="1"/>
          <p:nvPr/>
        </p:nvSpPr>
        <p:spPr>
          <a:xfrm>
            <a:off x="766045" y="1545040"/>
            <a:ext cx="10966410" cy="4832092"/>
          </a:xfrm>
          <a:prstGeom prst="rect">
            <a:avLst/>
          </a:prstGeom>
          <a:noFill/>
        </p:spPr>
        <p:txBody>
          <a:bodyPr wrap="square" rtlCol="0">
            <a:spAutoFit/>
          </a:bodyPr>
          <a:lstStyle/>
          <a:p>
            <a:pPr algn="just"/>
            <a:r>
              <a:rPr lang="tr-TR" sz="2800" dirty="0">
                <a:solidFill>
                  <a:srgbClr val="000000"/>
                </a:solidFill>
                <a:latin typeface="Helvetica"/>
              </a:rPr>
              <a:t>1934 yılından önce insanlar, unvan ve lakaplar kullanıyordu. Bu durum kişilerin devletle ve birbirleriyle olan ilişkilerinde zorluklara sebep oluyordu. Özellikle okul, tapu, askerlik ve miras konularında sorunlar yaşanıyordu. </a:t>
            </a:r>
          </a:p>
          <a:p>
            <a:pPr algn="just"/>
            <a:r>
              <a:rPr lang="tr-TR" sz="2800" b="1" dirty="0">
                <a:solidFill>
                  <a:srgbClr val="000000"/>
                </a:solidFill>
                <a:latin typeface="Helvetica"/>
              </a:rPr>
              <a:t>Metinde anlatılan sorunlar aşağıdaki inkılaplardan hangisi ile giderilmiştir? </a:t>
            </a:r>
          </a:p>
          <a:p>
            <a:pPr algn="just"/>
            <a:endParaRPr lang="tr-TR" sz="2800" dirty="0">
              <a:solidFill>
                <a:srgbClr val="000000"/>
              </a:solidFill>
              <a:latin typeface="Helvetica"/>
            </a:endParaRPr>
          </a:p>
          <a:p>
            <a:pPr algn="just"/>
            <a:r>
              <a:rPr lang="tr-TR" sz="2800" dirty="0">
                <a:solidFill>
                  <a:srgbClr val="000000"/>
                </a:solidFill>
                <a:latin typeface="Helvetica"/>
              </a:rPr>
              <a:t>A) Teşkilat-ı Esasiye Kanunu </a:t>
            </a:r>
          </a:p>
          <a:p>
            <a:pPr algn="just"/>
            <a:r>
              <a:rPr lang="tr-TR" sz="2800" dirty="0">
                <a:solidFill>
                  <a:srgbClr val="000000"/>
                </a:solidFill>
                <a:latin typeface="Helvetica"/>
              </a:rPr>
              <a:t>B) Saltanatın Kaldırılması </a:t>
            </a:r>
          </a:p>
          <a:p>
            <a:pPr algn="just"/>
            <a:r>
              <a:rPr lang="tr-TR" sz="2800" dirty="0">
                <a:solidFill>
                  <a:srgbClr val="000000"/>
                </a:solidFill>
                <a:latin typeface="Helvetica"/>
              </a:rPr>
              <a:t>C) Türk Medeni Kanunu </a:t>
            </a:r>
          </a:p>
          <a:p>
            <a:pPr algn="just"/>
            <a:r>
              <a:rPr lang="tr-TR" sz="2800" dirty="0">
                <a:solidFill>
                  <a:srgbClr val="000000"/>
                </a:solidFill>
                <a:latin typeface="Helvetica"/>
              </a:rPr>
              <a:t>D) Soyadı Kanunu </a:t>
            </a:r>
          </a:p>
        </p:txBody>
      </p:sp>
      <p:pic>
        <p:nvPicPr>
          <p:cNvPr id="13" name="Resim 12" descr="Tik İşareti (✓) Klavyede Nasıl Yapılır? [Yeni Yöntem] - nasıList"/>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1381" y="5872443"/>
            <a:ext cx="765704" cy="428149"/>
          </a:xfrm>
          <a:prstGeom prst="rect">
            <a:avLst/>
          </a:prstGeom>
          <a:noFill/>
          <a:ln>
            <a:noFill/>
          </a:ln>
        </p:spPr>
      </p:pic>
    </p:spTree>
    <p:extLst>
      <p:ext uri="{BB962C8B-B14F-4D97-AF65-F5344CB8AC3E}">
        <p14:creationId xmlns:p14="http://schemas.microsoft.com/office/powerpoint/2010/main" val="1210913118"/>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1891430" y="-7947"/>
            <a:ext cx="9131473" cy="584775"/>
          </a:xfrm>
          <a:prstGeom prst="rect">
            <a:avLst/>
          </a:prstGeom>
        </p:spPr>
        <p:txBody>
          <a:bodyPr wrap="square">
            <a:spAutoFit/>
          </a:bodyPr>
          <a:lstStyle/>
          <a:p>
            <a:pPr lvl="0" algn="ctr"/>
            <a:r>
              <a:rPr lang="tr-TR" sz="3200" b="1" dirty="0">
                <a:solidFill>
                  <a:prstClr val="white"/>
                </a:solidFill>
              </a:rPr>
              <a:t>KONU BİTTİ. SORULAR İÇİN HAZIR MISIN?</a:t>
            </a: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766046" y="837802"/>
            <a:ext cx="801665"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3200" noProof="0" dirty="0" smtClean="0">
                  <a:solidFill>
                    <a:srgbClr val="FF0000"/>
                  </a:solidFill>
                  <a:latin typeface="Microsoft Sans Serif" pitchFamily="34" charset="0"/>
                  <a:cs typeface="Microsoft Sans Serif" pitchFamily="34" charset="0"/>
                </a:rPr>
                <a:t>2</a:t>
              </a:r>
              <a:endParaRPr kumimoji="0" lang="tr-TR" sz="2400" i="0" u="none" strike="noStrike" kern="1200" cap="none" spc="0" normalizeH="0" baseline="0" noProof="0" dirty="0" smtClean="0">
                <a:ln>
                  <a:noFill/>
                </a:ln>
                <a:solidFill>
                  <a:srgbClr val="FF0000"/>
                </a:solidFill>
                <a:effectLst/>
                <a:uLnTx/>
                <a:uFillTx/>
                <a:latin typeface="Microsoft Sans Serif" pitchFamily="34" charset="0"/>
                <a:cs typeface="Microsoft Sans Serif" pitchFamily="34" charset="0"/>
              </a:endParaRP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0000"/>
                </a:solidFill>
                <a:effectLst/>
                <a:uLnTx/>
                <a:uFillTx/>
              </a:endParaRPr>
            </a:p>
          </p:txBody>
        </p:sp>
      </p:grpSp>
      <p:sp>
        <p:nvSpPr>
          <p:cNvPr id="12" name="Metin kutusu 11"/>
          <p:cNvSpPr txBox="1"/>
          <p:nvPr/>
        </p:nvSpPr>
        <p:spPr>
          <a:xfrm>
            <a:off x="766045" y="1545040"/>
            <a:ext cx="10966410" cy="4832092"/>
          </a:xfrm>
          <a:prstGeom prst="rect">
            <a:avLst/>
          </a:prstGeom>
          <a:noFill/>
        </p:spPr>
        <p:txBody>
          <a:bodyPr wrap="square" rtlCol="0">
            <a:spAutoFit/>
          </a:bodyPr>
          <a:lstStyle/>
          <a:p>
            <a:pPr algn="just"/>
            <a:r>
              <a:rPr lang="tr-TR" sz="2800" dirty="0">
                <a:solidFill>
                  <a:srgbClr val="000000"/>
                </a:solidFill>
                <a:latin typeface="Helvetica"/>
              </a:rPr>
              <a:t>Efendiler ve ey millet, iyi biliniz ki, Türkiye Cumhuriyeti şeyhler, dervişler, müritler, meczuplar memleketi olamaz. En doğru, en gerçek yol, medeniyet yoludur. Medeniyetin gerektirdiğini yapmak insan olmak için yeterlidir. </a:t>
            </a:r>
          </a:p>
          <a:p>
            <a:pPr algn="just"/>
            <a:r>
              <a:rPr lang="tr-TR" sz="2800" b="1" dirty="0">
                <a:solidFill>
                  <a:srgbClr val="000000"/>
                </a:solidFill>
                <a:latin typeface="Helvetica"/>
              </a:rPr>
              <a:t>Atatürk’ün bu sözü aşağıdaki inkılaplardan hangisinin yapılış gerekçesini ifade etmektedir?</a:t>
            </a:r>
          </a:p>
          <a:p>
            <a:pPr algn="just"/>
            <a:endParaRPr lang="tr-TR" sz="2800" b="1" dirty="0">
              <a:solidFill>
                <a:srgbClr val="000000"/>
              </a:solidFill>
              <a:latin typeface="Helvetica"/>
            </a:endParaRPr>
          </a:p>
          <a:p>
            <a:pPr algn="just"/>
            <a:r>
              <a:rPr lang="tr-TR" sz="2800" dirty="0">
                <a:solidFill>
                  <a:srgbClr val="000000"/>
                </a:solidFill>
                <a:latin typeface="Helvetica"/>
              </a:rPr>
              <a:t>A) Halifeliğin Kaldırılması</a:t>
            </a:r>
          </a:p>
          <a:p>
            <a:pPr algn="just"/>
            <a:r>
              <a:rPr lang="tr-TR" sz="2800" dirty="0">
                <a:solidFill>
                  <a:srgbClr val="000000"/>
                </a:solidFill>
                <a:latin typeface="Helvetica"/>
              </a:rPr>
              <a:t>B) Tekke ve Zaviyelerin kapatılması</a:t>
            </a:r>
          </a:p>
          <a:p>
            <a:pPr algn="just"/>
            <a:r>
              <a:rPr lang="tr-TR" sz="2800" dirty="0">
                <a:solidFill>
                  <a:srgbClr val="000000"/>
                </a:solidFill>
                <a:latin typeface="Helvetica"/>
              </a:rPr>
              <a:t>C) Türk Medeni Kanunu’nun kabulü</a:t>
            </a:r>
          </a:p>
          <a:p>
            <a:pPr algn="just"/>
            <a:r>
              <a:rPr lang="tr-TR" sz="2800" dirty="0">
                <a:solidFill>
                  <a:srgbClr val="000000"/>
                </a:solidFill>
                <a:latin typeface="Helvetica"/>
              </a:rPr>
              <a:t>D) </a:t>
            </a:r>
            <a:r>
              <a:rPr lang="tr-TR" sz="2800" dirty="0" err="1">
                <a:solidFill>
                  <a:srgbClr val="000000"/>
                </a:solidFill>
                <a:latin typeface="Helvetica"/>
              </a:rPr>
              <a:t>Şer’iye</a:t>
            </a:r>
            <a:r>
              <a:rPr lang="tr-TR" sz="2800" dirty="0">
                <a:solidFill>
                  <a:srgbClr val="000000"/>
                </a:solidFill>
                <a:latin typeface="Helvetica"/>
              </a:rPr>
              <a:t> ve Evkaf Vekaletinin kaldırılması</a:t>
            </a:r>
          </a:p>
        </p:txBody>
      </p:sp>
      <p:pic>
        <p:nvPicPr>
          <p:cNvPr id="13" name="Resim 12" descr="Tik İşareti (✓) Klavyede Nasıl Yapılır? [Yeni Yöntem] - nasıList"/>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1381" y="5042449"/>
            <a:ext cx="765704" cy="428149"/>
          </a:xfrm>
          <a:prstGeom prst="rect">
            <a:avLst/>
          </a:prstGeom>
          <a:noFill/>
          <a:ln>
            <a:noFill/>
          </a:ln>
        </p:spPr>
      </p:pic>
    </p:spTree>
    <p:extLst>
      <p:ext uri="{BB962C8B-B14F-4D97-AF65-F5344CB8AC3E}">
        <p14:creationId xmlns:p14="http://schemas.microsoft.com/office/powerpoint/2010/main" val="3548736582"/>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1891430" y="-7947"/>
            <a:ext cx="9131473" cy="584775"/>
          </a:xfrm>
          <a:prstGeom prst="rect">
            <a:avLst/>
          </a:prstGeom>
        </p:spPr>
        <p:txBody>
          <a:bodyPr wrap="square">
            <a:spAutoFit/>
          </a:bodyPr>
          <a:lstStyle/>
          <a:p>
            <a:pPr lvl="0" algn="ctr"/>
            <a:r>
              <a:rPr lang="tr-TR" sz="3200" b="1" dirty="0">
                <a:solidFill>
                  <a:prstClr val="white"/>
                </a:solidFill>
              </a:rPr>
              <a:t>KONU BİTTİ. SORULAR İÇİN HAZIR MISIN?</a:t>
            </a: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766046" y="837802"/>
            <a:ext cx="801665"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3200" noProof="0" dirty="0" smtClean="0">
                  <a:solidFill>
                    <a:srgbClr val="FF0000"/>
                  </a:solidFill>
                  <a:latin typeface="Microsoft Sans Serif" pitchFamily="34" charset="0"/>
                  <a:cs typeface="Microsoft Sans Serif" pitchFamily="34" charset="0"/>
                </a:rPr>
                <a:t>3</a:t>
              </a:r>
              <a:endParaRPr kumimoji="0" lang="tr-TR" sz="2400" i="0" u="none" strike="noStrike" kern="1200" cap="none" spc="0" normalizeH="0" baseline="0" noProof="0" dirty="0" smtClean="0">
                <a:ln>
                  <a:noFill/>
                </a:ln>
                <a:solidFill>
                  <a:srgbClr val="FF0000"/>
                </a:solidFill>
                <a:effectLst/>
                <a:uLnTx/>
                <a:uFillTx/>
                <a:latin typeface="Microsoft Sans Serif" pitchFamily="34" charset="0"/>
                <a:cs typeface="Microsoft Sans Serif" pitchFamily="34" charset="0"/>
              </a:endParaRP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0000"/>
                </a:solidFill>
                <a:effectLst/>
                <a:uLnTx/>
                <a:uFillTx/>
              </a:endParaRPr>
            </a:p>
          </p:txBody>
        </p:sp>
      </p:grpSp>
      <p:sp>
        <p:nvSpPr>
          <p:cNvPr id="12" name="Metin kutusu 11"/>
          <p:cNvSpPr txBox="1"/>
          <p:nvPr/>
        </p:nvSpPr>
        <p:spPr>
          <a:xfrm>
            <a:off x="766045" y="1545040"/>
            <a:ext cx="10966410" cy="4832092"/>
          </a:xfrm>
          <a:prstGeom prst="rect">
            <a:avLst/>
          </a:prstGeom>
          <a:noFill/>
        </p:spPr>
        <p:txBody>
          <a:bodyPr wrap="square" rtlCol="0">
            <a:spAutoFit/>
          </a:bodyPr>
          <a:lstStyle/>
          <a:p>
            <a:pPr algn="just"/>
            <a:r>
              <a:rPr lang="tr-TR" sz="2800" dirty="0">
                <a:solidFill>
                  <a:srgbClr val="000000"/>
                </a:solidFill>
                <a:latin typeface="Helvetica"/>
              </a:rPr>
              <a:t>Osmanlı toplumunda kullanılan takvim, saat, rakam, ağırlık ve uzunluk ölçüler diğer çağdaş ülkelerde kullanılanlardan farklıydı. Hatta ölçüler ülke içinde bölgeden bölgeye, şehirden </a:t>
            </a:r>
            <a:r>
              <a:rPr lang="tr-TR" sz="2800" dirty="0" err="1">
                <a:solidFill>
                  <a:srgbClr val="000000"/>
                </a:solidFill>
                <a:latin typeface="Helvetica"/>
              </a:rPr>
              <a:t>şehire</a:t>
            </a:r>
            <a:r>
              <a:rPr lang="tr-TR" sz="2800" dirty="0">
                <a:solidFill>
                  <a:srgbClr val="000000"/>
                </a:solidFill>
                <a:latin typeface="Helvetica"/>
              </a:rPr>
              <a:t> farklılık gösteriyordu. Bu durum Miladi takvimin, uluslararası saat ve rakamların kabulüne, ağırlık ve uzunluk ölçülerinin değiştirilmesine neden oldu. </a:t>
            </a:r>
          </a:p>
          <a:p>
            <a:pPr algn="just"/>
            <a:r>
              <a:rPr lang="tr-TR" sz="2800" b="1" dirty="0">
                <a:solidFill>
                  <a:srgbClr val="000000"/>
                </a:solidFill>
                <a:latin typeface="Helvetica"/>
              </a:rPr>
              <a:t>Bu bilgilere göre aşağıdaki yargılardan hangisine </a:t>
            </a:r>
            <a:r>
              <a:rPr lang="tr-TR" sz="2800" b="1" u="sng" dirty="0">
                <a:solidFill>
                  <a:srgbClr val="000000"/>
                </a:solidFill>
                <a:latin typeface="Helvetica"/>
              </a:rPr>
              <a:t>ulaşılamaz</a:t>
            </a:r>
            <a:r>
              <a:rPr lang="tr-TR" sz="2800" b="1" dirty="0">
                <a:solidFill>
                  <a:srgbClr val="000000"/>
                </a:solidFill>
                <a:latin typeface="Helvetica"/>
              </a:rPr>
              <a:t>?  </a:t>
            </a:r>
            <a:endParaRPr lang="tr-TR" sz="2800" dirty="0">
              <a:solidFill>
                <a:srgbClr val="000000"/>
              </a:solidFill>
              <a:latin typeface="Helvetica"/>
            </a:endParaRPr>
          </a:p>
          <a:p>
            <a:r>
              <a:rPr lang="tr-TR" sz="2800" dirty="0">
                <a:solidFill>
                  <a:srgbClr val="000000"/>
                </a:solidFill>
                <a:latin typeface="Helvetica"/>
              </a:rPr>
              <a:t>A) Çağdaş devletlerle uyum sağlanmıştır. </a:t>
            </a:r>
          </a:p>
          <a:p>
            <a:r>
              <a:rPr lang="tr-TR" sz="2800" dirty="0">
                <a:solidFill>
                  <a:srgbClr val="000000"/>
                </a:solidFill>
                <a:latin typeface="Helvetica"/>
              </a:rPr>
              <a:t>B) Ülkede kullanılan ölçü sisteminde birlik sağlanmıştır. </a:t>
            </a:r>
          </a:p>
          <a:p>
            <a:r>
              <a:rPr lang="tr-TR" sz="2800" dirty="0">
                <a:solidFill>
                  <a:srgbClr val="000000"/>
                </a:solidFill>
                <a:latin typeface="Helvetica"/>
              </a:rPr>
              <a:t>C) Uluslararası ilişkilerde kolaylık sağlanmıştır. </a:t>
            </a:r>
          </a:p>
          <a:p>
            <a:r>
              <a:rPr lang="tr-TR" sz="2800" dirty="0">
                <a:solidFill>
                  <a:srgbClr val="000000"/>
                </a:solidFill>
                <a:latin typeface="Helvetica"/>
              </a:rPr>
              <a:t>D) Üretim devlet eli ile yürütülmeye başlamıştır. </a:t>
            </a:r>
          </a:p>
        </p:txBody>
      </p:sp>
      <p:pic>
        <p:nvPicPr>
          <p:cNvPr id="13" name="Resim 12" descr="Tik İşareti (✓) Klavyede Nasıl Yapılır? [Yeni Yöntem] - nasıList"/>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4943" y="5867649"/>
            <a:ext cx="765704" cy="428149"/>
          </a:xfrm>
          <a:prstGeom prst="rect">
            <a:avLst/>
          </a:prstGeom>
          <a:noFill/>
          <a:ln>
            <a:noFill/>
          </a:ln>
        </p:spPr>
      </p:pic>
    </p:spTree>
    <p:extLst>
      <p:ext uri="{BB962C8B-B14F-4D97-AF65-F5344CB8AC3E}">
        <p14:creationId xmlns:p14="http://schemas.microsoft.com/office/powerpoint/2010/main" val="2401304407"/>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1891430" y="-7947"/>
            <a:ext cx="9131473" cy="584775"/>
          </a:xfrm>
          <a:prstGeom prst="rect">
            <a:avLst/>
          </a:prstGeom>
        </p:spPr>
        <p:txBody>
          <a:bodyPr wrap="square">
            <a:spAutoFit/>
          </a:bodyPr>
          <a:lstStyle/>
          <a:p>
            <a:pPr lvl="0" algn="ctr"/>
            <a:r>
              <a:rPr lang="tr-TR" sz="3200" b="1" dirty="0">
                <a:solidFill>
                  <a:prstClr val="white"/>
                </a:solidFill>
              </a:rPr>
              <a:t>KONU BİTTİ. SORULAR İÇİN HAZIR MISIN?</a:t>
            </a: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766046" y="837802"/>
            <a:ext cx="801665"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3200" noProof="0" dirty="0" smtClean="0">
                  <a:solidFill>
                    <a:srgbClr val="FF0000"/>
                  </a:solidFill>
                  <a:latin typeface="Microsoft Sans Serif" pitchFamily="34" charset="0"/>
                  <a:cs typeface="Microsoft Sans Serif" pitchFamily="34" charset="0"/>
                </a:rPr>
                <a:t>4</a:t>
              </a:r>
              <a:endParaRPr kumimoji="0" lang="tr-TR" sz="2400" i="0" u="none" strike="noStrike" kern="1200" cap="none" spc="0" normalizeH="0" baseline="0" noProof="0" dirty="0" smtClean="0">
                <a:ln>
                  <a:noFill/>
                </a:ln>
                <a:solidFill>
                  <a:srgbClr val="FF0000"/>
                </a:solidFill>
                <a:effectLst/>
                <a:uLnTx/>
                <a:uFillTx/>
                <a:latin typeface="Microsoft Sans Serif" pitchFamily="34" charset="0"/>
                <a:cs typeface="Microsoft Sans Serif" pitchFamily="34" charset="0"/>
              </a:endParaRP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0000"/>
                </a:solidFill>
                <a:effectLst/>
                <a:uLnTx/>
                <a:uFillTx/>
              </a:endParaRPr>
            </a:p>
          </p:txBody>
        </p:sp>
      </p:grpSp>
      <p:sp>
        <p:nvSpPr>
          <p:cNvPr id="12" name="Metin kutusu 11"/>
          <p:cNvSpPr txBox="1"/>
          <p:nvPr/>
        </p:nvSpPr>
        <p:spPr>
          <a:xfrm>
            <a:off x="766045" y="1545040"/>
            <a:ext cx="10966410" cy="4401205"/>
          </a:xfrm>
          <a:prstGeom prst="rect">
            <a:avLst/>
          </a:prstGeom>
          <a:noFill/>
        </p:spPr>
        <p:txBody>
          <a:bodyPr wrap="square" rtlCol="0">
            <a:spAutoFit/>
          </a:bodyPr>
          <a:lstStyle/>
          <a:p>
            <a:pPr algn="just"/>
            <a:r>
              <a:rPr lang="tr-TR" sz="2800" dirty="0">
                <a:solidFill>
                  <a:srgbClr val="000000"/>
                </a:solidFill>
                <a:latin typeface="Helvetica"/>
              </a:rPr>
              <a:t>“ Türkiye Cumhuriyeti, halkını tamamen çağdaş, bütün anlam ve görünüşüyle medeni bir toplum haline ulaştırmalıdır.”</a:t>
            </a:r>
          </a:p>
          <a:p>
            <a:pPr algn="just"/>
            <a:endParaRPr lang="tr-TR" sz="2800" dirty="0">
              <a:solidFill>
                <a:srgbClr val="000000"/>
              </a:solidFill>
              <a:latin typeface="Helvetica"/>
            </a:endParaRPr>
          </a:p>
          <a:p>
            <a:pPr algn="just"/>
            <a:r>
              <a:rPr lang="tr-TR" sz="2800" b="1" dirty="0">
                <a:solidFill>
                  <a:srgbClr val="000000"/>
                </a:solidFill>
                <a:latin typeface="Helvetica"/>
              </a:rPr>
              <a:t>Atatürk’ün bu sözü aşağıdaki inkılaplardan hangisinin yapılış gerekçesini ifade etmektedir? </a:t>
            </a:r>
          </a:p>
          <a:p>
            <a:pPr algn="just"/>
            <a:endParaRPr lang="tr-TR" sz="2800" dirty="0">
              <a:solidFill>
                <a:srgbClr val="000000"/>
              </a:solidFill>
              <a:latin typeface="Helvetica"/>
            </a:endParaRPr>
          </a:p>
          <a:p>
            <a:pPr algn="just"/>
            <a:r>
              <a:rPr lang="tr-TR" sz="2800" dirty="0">
                <a:solidFill>
                  <a:srgbClr val="000000"/>
                </a:solidFill>
                <a:latin typeface="Helvetica"/>
              </a:rPr>
              <a:t>A) </a:t>
            </a:r>
            <a:r>
              <a:rPr lang="tr-TR" sz="2800" dirty="0" err="1">
                <a:solidFill>
                  <a:srgbClr val="000000"/>
                </a:solidFill>
                <a:latin typeface="Helvetica"/>
              </a:rPr>
              <a:t>Tevhid</a:t>
            </a:r>
            <a:r>
              <a:rPr lang="tr-TR" sz="2800" dirty="0">
                <a:solidFill>
                  <a:srgbClr val="000000"/>
                </a:solidFill>
                <a:latin typeface="Helvetica"/>
              </a:rPr>
              <a:t>-i Tedrisat Kanunu</a:t>
            </a:r>
          </a:p>
          <a:p>
            <a:pPr algn="just"/>
            <a:r>
              <a:rPr lang="tr-TR" sz="2800" dirty="0">
                <a:solidFill>
                  <a:srgbClr val="000000"/>
                </a:solidFill>
                <a:latin typeface="Helvetica"/>
              </a:rPr>
              <a:t>B) Kılık Kıyafet İnkılabı</a:t>
            </a:r>
          </a:p>
          <a:p>
            <a:pPr algn="just"/>
            <a:r>
              <a:rPr lang="tr-TR" sz="2800" dirty="0">
                <a:solidFill>
                  <a:srgbClr val="000000"/>
                </a:solidFill>
                <a:latin typeface="Helvetica"/>
              </a:rPr>
              <a:t>C) Kabotaj Kanunu</a:t>
            </a:r>
          </a:p>
          <a:p>
            <a:pPr algn="just"/>
            <a:r>
              <a:rPr lang="tr-TR" sz="2800" dirty="0">
                <a:solidFill>
                  <a:srgbClr val="000000"/>
                </a:solidFill>
                <a:latin typeface="Helvetica"/>
              </a:rPr>
              <a:t>D) Soyadı Kanunu</a:t>
            </a:r>
          </a:p>
        </p:txBody>
      </p:sp>
      <p:pic>
        <p:nvPicPr>
          <p:cNvPr id="13" name="Resim 12" descr="Tik İşareti (✓) Klavyede Nasıl Yapılır? [Yeni Yöntem] - nasıList"/>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4943" y="4573421"/>
            <a:ext cx="765704" cy="428149"/>
          </a:xfrm>
          <a:prstGeom prst="rect">
            <a:avLst/>
          </a:prstGeom>
          <a:noFill/>
          <a:ln>
            <a:noFill/>
          </a:ln>
        </p:spPr>
      </p:pic>
    </p:spTree>
    <p:extLst>
      <p:ext uri="{BB962C8B-B14F-4D97-AF65-F5344CB8AC3E}">
        <p14:creationId xmlns:p14="http://schemas.microsoft.com/office/powerpoint/2010/main" val="3323897779"/>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1891430" y="-7947"/>
            <a:ext cx="9131473" cy="584775"/>
          </a:xfrm>
          <a:prstGeom prst="rect">
            <a:avLst/>
          </a:prstGeom>
        </p:spPr>
        <p:txBody>
          <a:bodyPr wrap="square">
            <a:spAutoFit/>
          </a:bodyPr>
          <a:lstStyle/>
          <a:p>
            <a:pPr lvl="0" algn="ctr"/>
            <a:r>
              <a:rPr lang="tr-TR" sz="3200" b="1" dirty="0">
                <a:solidFill>
                  <a:prstClr val="white"/>
                </a:solidFill>
              </a:rPr>
              <a:t>KONU BİTTİ. SORULAR İÇİN HAZIR MISIN?</a:t>
            </a: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766046" y="837802"/>
            <a:ext cx="801665"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3200" noProof="0" dirty="0" smtClean="0">
                  <a:solidFill>
                    <a:srgbClr val="FF0000"/>
                  </a:solidFill>
                  <a:latin typeface="Microsoft Sans Serif" pitchFamily="34" charset="0"/>
                  <a:cs typeface="Microsoft Sans Serif" pitchFamily="34" charset="0"/>
                </a:rPr>
                <a:t>5</a:t>
              </a:r>
              <a:endParaRPr kumimoji="0" lang="tr-TR" sz="2400" i="0" u="none" strike="noStrike" kern="1200" cap="none" spc="0" normalizeH="0" baseline="0" noProof="0" dirty="0" smtClean="0">
                <a:ln>
                  <a:noFill/>
                </a:ln>
                <a:solidFill>
                  <a:srgbClr val="FF0000"/>
                </a:solidFill>
                <a:effectLst/>
                <a:uLnTx/>
                <a:uFillTx/>
                <a:latin typeface="Microsoft Sans Serif" pitchFamily="34" charset="0"/>
                <a:cs typeface="Microsoft Sans Serif" pitchFamily="34" charset="0"/>
              </a:endParaRP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0000"/>
                </a:solidFill>
                <a:effectLst/>
                <a:uLnTx/>
                <a:uFillTx/>
              </a:endParaRPr>
            </a:p>
          </p:txBody>
        </p:sp>
      </p:grpSp>
      <p:sp>
        <p:nvSpPr>
          <p:cNvPr id="12" name="Metin kutusu 11"/>
          <p:cNvSpPr txBox="1"/>
          <p:nvPr/>
        </p:nvSpPr>
        <p:spPr>
          <a:xfrm>
            <a:off x="766045" y="1545040"/>
            <a:ext cx="10966410" cy="4832092"/>
          </a:xfrm>
          <a:prstGeom prst="rect">
            <a:avLst/>
          </a:prstGeom>
          <a:noFill/>
        </p:spPr>
        <p:txBody>
          <a:bodyPr wrap="square" rtlCol="0">
            <a:spAutoFit/>
          </a:bodyPr>
          <a:lstStyle/>
          <a:p>
            <a:r>
              <a:rPr lang="tr-TR" sz="2800" b="1" dirty="0">
                <a:solidFill>
                  <a:srgbClr val="000000"/>
                </a:solidFill>
                <a:latin typeface="Helvetica"/>
              </a:rPr>
              <a:t>Cumhuriyet döneminde; </a:t>
            </a:r>
            <a:endParaRPr lang="tr-TR" sz="2800" dirty="0">
              <a:solidFill>
                <a:srgbClr val="000000"/>
              </a:solidFill>
              <a:latin typeface="Helvetica"/>
            </a:endParaRPr>
          </a:p>
          <a:p>
            <a:r>
              <a:rPr lang="tr-TR" sz="2800" dirty="0">
                <a:solidFill>
                  <a:srgbClr val="000000"/>
                </a:solidFill>
                <a:latin typeface="Helvetica"/>
              </a:rPr>
              <a:t>.</a:t>
            </a:r>
            <a:r>
              <a:rPr lang="tr-TR" sz="2800" dirty="0">
                <a:solidFill>
                  <a:srgbClr val="000000"/>
                </a:solidFill>
                <a:latin typeface="Wingdings 2"/>
              </a:rPr>
              <a:t>.</a:t>
            </a:r>
            <a:r>
              <a:rPr lang="tr-TR" sz="2800" dirty="0">
                <a:solidFill>
                  <a:srgbClr val="000000"/>
                </a:solidFill>
                <a:latin typeface="Helvetica"/>
              </a:rPr>
              <a:t>Şapka ve kıyafette değişiklik yapılmıştır. </a:t>
            </a:r>
          </a:p>
          <a:p>
            <a:r>
              <a:rPr lang="tr-TR" sz="2800" dirty="0">
                <a:solidFill>
                  <a:srgbClr val="000000"/>
                </a:solidFill>
                <a:latin typeface="Helvetica"/>
              </a:rPr>
              <a:t>.</a:t>
            </a:r>
            <a:r>
              <a:rPr lang="tr-TR" sz="2800" dirty="0">
                <a:solidFill>
                  <a:srgbClr val="000000"/>
                </a:solidFill>
                <a:latin typeface="Wingdings 2"/>
              </a:rPr>
              <a:t>.</a:t>
            </a:r>
            <a:r>
              <a:rPr lang="tr-TR" sz="2800" dirty="0">
                <a:solidFill>
                  <a:srgbClr val="000000"/>
                </a:solidFill>
                <a:latin typeface="Helvetica"/>
              </a:rPr>
              <a:t>Tekke ve zaviyeler kapatılmıştır. </a:t>
            </a:r>
          </a:p>
          <a:p>
            <a:r>
              <a:rPr lang="tr-TR" sz="2800" dirty="0">
                <a:solidFill>
                  <a:srgbClr val="000000"/>
                </a:solidFill>
                <a:latin typeface="Helvetica"/>
              </a:rPr>
              <a:t>.</a:t>
            </a:r>
            <a:r>
              <a:rPr lang="tr-TR" sz="2800" dirty="0">
                <a:solidFill>
                  <a:srgbClr val="000000"/>
                </a:solidFill>
                <a:latin typeface="Wingdings 2"/>
              </a:rPr>
              <a:t>.</a:t>
            </a:r>
            <a:r>
              <a:rPr lang="tr-TR" sz="2800" dirty="0">
                <a:solidFill>
                  <a:srgbClr val="000000"/>
                </a:solidFill>
                <a:latin typeface="Helvetica"/>
              </a:rPr>
              <a:t>Takvim, saat ve ölçülerde değişiklik yapılmıştır. </a:t>
            </a:r>
          </a:p>
          <a:p>
            <a:r>
              <a:rPr lang="tr-TR" sz="2800" dirty="0">
                <a:solidFill>
                  <a:srgbClr val="000000"/>
                </a:solidFill>
                <a:latin typeface="Helvetica"/>
              </a:rPr>
              <a:t>.</a:t>
            </a:r>
            <a:r>
              <a:rPr lang="tr-TR" sz="2800" dirty="0">
                <a:solidFill>
                  <a:srgbClr val="000000"/>
                </a:solidFill>
                <a:latin typeface="Wingdings 2"/>
              </a:rPr>
              <a:t>.</a:t>
            </a:r>
            <a:r>
              <a:rPr lang="tr-TR" sz="2800" dirty="0">
                <a:solidFill>
                  <a:srgbClr val="000000"/>
                </a:solidFill>
                <a:latin typeface="Helvetica"/>
              </a:rPr>
              <a:t>Soyadı kanununun çıkarılmıştır. </a:t>
            </a:r>
          </a:p>
          <a:p>
            <a:endParaRPr lang="tr-TR" sz="2800" dirty="0">
              <a:solidFill>
                <a:srgbClr val="000000"/>
              </a:solidFill>
              <a:latin typeface="Helvetica"/>
            </a:endParaRPr>
          </a:p>
          <a:p>
            <a:pPr algn="just"/>
            <a:r>
              <a:rPr lang="tr-TR" sz="2800" b="1" dirty="0">
                <a:solidFill>
                  <a:srgbClr val="000000"/>
                </a:solidFill>
                <a:latin typeface="Helvetica"/>
              </a:rPr>
              <a:t>Bu yeniliklerin ortak amacı aşağıdakilerden hangisidir? </a:t>
            </a:r>
            <a:endParaRPr lang="tr-TR" sz="2800" dirty="0">
              <a:solidFill>
                <a:srgbClr val="000000"/>
              </a:solidFill>
              <a:latin typeface="Helvetica"/>
            </a:endParaRPr>
          </a:p>
          <a:p>
            <a:r>
              <a:rPr lang="tr-TR" sz="2800" dirty="0">
                <a:solidFill>
                  <a:srgbClr val="000000"/>
                </a:solidFill>
                <a:latin typeface="Helvetica"/>
              </a:rPr>
              <a:t>A) Milli bir kimlik oluşturmak </a:t>
            </a:r>
          </a:p>
          <a:p>
            <a:r>
              <a:rPr lang="tr-TR" sz="2800" dirty="0">
                <a:solidFill>
                  <a:srgbClr val="000000"/>
                </a:solidFill>
                <a:latin typeface="Helvetica"/>
              </a:rPr>
              <a:t>B) Eğitim ve öğretimde birlik sağlamak </a:t>
            </a:r>
          </a:p>
          <a:p>
            <a:r>
              <a:rPr lang="tr-TR" sz="2800" dirty="0">
                <a:solidFill>
                  <a:srgbClr val="000000"/>
                </a:solidFill>
                <a:latin typeface="Helvetica"/>
              </a:rPr>
              <a:t>C) Toplumsal alanda çağdaşlaşmayı sağlamak </a:t>
            </a:r>
          </a:p>
          <a:p>
            <a:r>
              <a:rPr lang="tr-TR" sz="2800" dirty="0">
                <a:solidFill>
                  <a:srgbClr val="000000"/>
                </a:solidFill>
                <a:latin typeface="Helvetica"/>
              </a:rPr>
              <a:t>D) Türk halkına modern bir görünüm kazandırmak </a:t>
            </a:r>
          </a:p>
        </p:txBody>
      </p:sp>
      <p:pic>
        <p:nvPicPr>
          <p:cNvPr id="13" name="Resim 12" descr="Tik İşareti (✓) Klavyede Nasıl Yapılır? [Yeni Yöntem] - nasıList"/>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4943" y="5389347"/>
            <a:ext cx="765704" cy="428149"/>
          </a:xfrm>
          <a:prstGeom prst="rect">
            <a:avLst/>
          </a:prstGeom>
          <a:noFill/>
          <a:ln>
            <a:noFill/>
          </a:ln>
        </p:spPr>
      </p:pic>
    </p:spTree>
    <p:extLst>
      <p:ext uri="{BB962C8B-B14F-4D97-AF65-F5344CB8AC3E}">
        <p14:creationId xmlns:p14="http://schemas.microsoft.com/office/powerpoint/2010/main" val="424612777"/>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1891430" y="-7947"/>
            <a:ext cx="9131473" cy="584775"/>
          </a:xfrm>
          <a:prstGeom prst="rect">
            <a:avLst/>
          </a:prstGeom>
        </p:spPr>
        <p:txBody>
          <a:bodyPr wrap="square">
            <a:spAutoFit/>
          </a:bodyPr>
          <a:lstStyle/>
          <a:p>
            <a:pPr lvl="0" algn="ctr"/>
            <a:r>
              <a:rPr lang="tr-TR" sz="3200" b="1" dirty="0">
                <a:solidFill>
                  <a:prstClr val="white"/>
                </a:solidFill>
              </a:rPr>
              <a:t>KONU BİTTİ. SORULAR İÇİN HAZIR MISIN?</a:t>
            </a: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766046" y="837802"/>
            <a:ext cx="801665"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3200" noProof="0" dirty="0" smtClean="0">
                  <a:solidFill>
                    <a:srgbClr val="FF0000"/>
                  </a:solidFill>
                  <a:latin typeface="Microsoft Sans Serif" pitchFamily="34" charset="0"/>
                  <a:cs typeface="Microsoft Sans Serif" pitchFamily="34" charset="0"/>
                </a:rPr>
                <a:t>6</a:t>
              </a:r>
              <a:endParaRPr kumimoji="0" lang="tr-TR" sz="2400" i="0" u="none" strike="noStrike" kern="1200" cap="none" spc="0" normalizeH="0" baseline="0" noProof="0" dirty="0" smtClean="0">
                <a:ln>
                  <a:noFill/>
                </a:ln>
                <a:solidFill>
                  <a:srgbClr val="FF0000"/>
                </a:solidFill>
                <a:effectLst/>
                <a:uLnTx/>
                <a:uFillTx/>
                <a:latin typeface="Microsoft Sans Serif" pitchFamily="34" charset="0"/>
                <a:cs typeface="Microsoft Sans Serif" pitchFamily="34" charset="0"/>
              </a:endParaRP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0000"/>
                </a:solidFill>
                <a:effectLst/>
                <a:uLnTx/>
                <a:uFillTx/>
              </a:endParaRPr>
            </a:p>
          </p:txBody>
        </p:sp>
      </p:grpSp>
      <p:sp>
        <p:nvSpPr>
          <p:cNvPr id="12" name="Metin kutusu 11"/>
          <p:cNvSpPr txBox="1"/>
          <p:nvPr/>
        </p:nvSpPr>
        <p:spPr>
          <a:xfrm>
            <a:off x="766045" y="1545040"/>
            <a:ext cx="10966410" cy="4832092"/>
          </a:xfrm>
          <a:prstGeom prst="rect">
            <a:avLst/>
          </a:prstGeom>
          <a:noFill/>
        </p:spPr>
        <p:txBody>
          <a:bodyPr wrap="square" rtlCol="0">
            <a:spAutoFit/>
          </a:bodyPr>
          <a:lstStyle/>
          <a:p>
            <a:r>
              <a:rPr lang="tr-TR" sz="2800" dirty="0">
                <a:solidFill>
                  <a:srgbClr val="000000"/>
                </a:solidFill>
                <a:latin typeface="Helvetica"/>
              </a:rPr>
              <a:t>Türk kadını, </a:t>
            </a:r>
          </a:p>
          <a:p>
            <a:r>
              <a:rPr lang="tr-TR" sz="2800" dirty="0">
                <a:solidFill>
                  <a:srgbClr val="000000"/>
                </a:solidFill>
                <a:latin typeface="Helvetica"/>
              </a:rPr>
              <a:t>.</a:t>
            </a:r>
            <a:r>
              <a:rPr lang="tr-TR" sz="2800" dirty="0">
                <a:solidFill>
                  <a:srgbClr val="000000"/>
                </a:solidFill>
                <a:latin typeface="Wingdings 2"/>
              </a:rPr>
              <a:t>.</a:t>
            </a:r>
            <a:r>
              <a:rPr lang="tr-TR" sz="2800" dirty="0">
                <a:solidFill>
                  <a:srgbClr val="000000"/>
                </a:solidFill>
                <a:latin typeface="Helvetica"/>
              </a:rPr>
              <a:t>1930 yılında belediye seçimlerine katılma hakkı elde etti. </a:t>
            </a:r>
          </a:p>
          <a:p>
            <a:r>
              <a:rPr lang="tr-TR" sz="2800" dirty="0">
                <a:solidFill>
                  <a:srgbClr val="000000"/>
                </a:solidFill>
                <a:latin typeface="Helvetica"/>
              </a:rPr>
              <a:t>.</a:t>
            </a:r>
            <a:r>
              <a:rPr lang="tr-TR" sz="2800" dirty="0">
                <a:solidFill>
                  <a:srgbClr val="000000"/>
                </a:solidFill>
                <a:latin typeface="Wingdings 2"/>
              </a:rPr>
              <a:t>.</a:t>
            </a:r>
            <a:r>
              <a:rPr lang="tr-TR" sz="2800" dirty="0">
                <a:solidFill>
                  <a:srgbClr val="000000"/>
                </a:solidFill>
                <a:latin typeface="Helvetica"/>
              </a:rPr>
              <a:t>1933 yılında muhtarlık seçimlerine katılma hakkı elde etti. </a:t>
            </a:r>
          </a:p>
          <a:p>
            <a:r>
              <a:rPr lang="tr-TR" sz="2800" dirty="0">
                <a:solidFill>
                  <a:srgbClr val="000000"/>
                </a:solidFill>
                <a:latin typeface="Helvetica"/>
              </a:rPr>
              <a:t>.</a:t>
            </a:r>
            <a:r>
              <a:rPr lang="tr-TR" sz="2800" dirty="0">
                <a:solidFill>
                  <a:srgbClr val="000000"/>
                </a:solidFill>
                <a:latin typeface="Wingdings 2"/>
              </a:rPr>
              <a:t>.</a:t>
            </a:r>
            <a:r>
              <a:rPr lang="tr-TR" sz="2800" dirty="0">
                <a:solidFill>
                  <a:srgbClr val="000000"/>
                </a:solidFill>
                <a:latin typeface="Helvetica"/>
              </a:rPr>
              <a:t>1934 yılında milletvekili seçme ve seçilme hakkı elde etti. </a:t>
            </a:r>
          </a:p>
          <a:p>
            <a:r>
              <a:rPr lang="tr-TR" sz="2800" b="1" dirty="0">
                <a:solidFill>
                  <a:srgbClr val="000000"/>
                </a:solidFill>
                <a:latin typeface="Helvetica"/>
              </a:rPr>
              <a:t>Verilen bilgilere göre; </a:t>
            </a:r>
            <a:endParaRPr lang="tr-TR" sz="2800" dirty="0">
              <a:solidFill>
                <a:srgbClr val="000000"/>
              </a:solidFill>
              <a:latin typeface="Helvetica"/>
            </a:endParaRPr>
          </a:p>
          <a:p>
            <a:pPr lvl="1"/>
            <a:r>
              <a:rPr lang="tr-TR" sz="2800" dirty="0">
                <a:solidFill>
                  <a:srgbClr val="000000"/>
                </a:solidFill>
                <a:latin typeface="Helvetica"/>
              </a:rPr>
              <a:t>I. Ulusal egemenlik ilkesi güçlenmiştir. </a:t>
            </a:r>
          </a:p>
          <a:p>
            <a:pPr lvl="1" algn="just"/>
            <a:r>
              <a:rPr lang="tr-TR" sz="2800" dirty="0">
                <a:solidFill>
                  <a:srgbClr val="000000"/>
                </a:solidFill>
                <a:latin typeface="Helvetica"/>
              </a:rPr>
              <a:t>II. Kadınlar ülke yönetiminde söz sahibi olmaya başlamıştır. </a:t>
            </a:r>
          </a:p>
          <a:p>
            <a:pPr lvl="1" algn="just"/>
            <a:r>
              <a:rPr lang="tr-TR" sz="2800" dirty="0">
                <a:solidFill>
                  <a:srgbClr val="000000"/>
                </a:solidFill>
                <a:latin typeface="Helvetica"/>
              </a:rPr>
              <a:t>III. Kadınlar sosyal ve ekonomik haklar elde etmişlerdir. </a:t>
            </a:r>
          </a:p>
          <a:p>
            <a:r>
              <a:rPr lang="tr-TR" sz="2800" b="1" dirty="0">
                <a:solidFill>
                  <a:srgbClr val="000000"/>
                </a:solidFill>
                <a:latin typeface="Helvetica"/>
              </a:rPr>
              <a:t>yargılardan hangilerine ulaşılabilir? </a:t>
            </a:r>
            <a:endParaRPr lang="tr-TR" sz="2800" dirty="0">
              <a:solidFill>
                <a:srgbClr val="000000"/>
              </a:solidFill>
              <a:latin typeface="Helvetica"/>
            </a:endParaRPr>
          </a:p>
          <a:p>
            <a:r>
              <a:rPr lang="pl-PL" sz="2800" dirty="0">
                <a:solidFill>
                  <a:srgbClr val="000000"/>
                </a:solidFill>
                <a:latin typeface="Helvetica"/>
              </a:rPr>
              <a:t>A) Yalnız II </a:t>
            </a:r>
            <a:r>
              <a:rPr lang="tr-TR" sz="2800" dirty="0">
                <a:solidFill>
                  <a:srgbClr val="000000"/>
                </a:solidFill>
                <a:latin typeface="Helvetica"/>
              </a:rPr>
              <a:t>		</a:t>
            </a:r>
            <a:r>
              <a:rPr lang="pl-PL" sz="2800" dirty="0">
                <a:solidFill>
                  <a:srgbClr val="000000"/>
                </a:solidFill>
                <a:latin typeface="Helvetica"/>
              </a:rPr>
              <a:t>B) I-II </a:t>
            </a:r>
          </a:p>
          <a:p>
            <a:r>
              <a:rPr lang="tr-TR" sz="2800" dirty="0">
                <a:solidFill>
                  <a:srgbClr val="000000"/>
                </a:solidFill>
                <a:latin typeface="Helvetica"/>
              </a:rPr>
              <a:t>C) I-III 		D) I-II-III </a:t>
            </a:r>
            <a:endParaRPr lang="tr-TR" altLang="tr-TR" sz="6600" b="1" dirty="0">
              <a:solidFill>
                <a:prstClr val="black"/>
              </a:solidFill>
            </a:endParaRPr>
          </a:p>
        </p:txBody>
      </p:sp>
      <p:pic>
        <p:nvPicPr>
          <p:cNvPr id="13" name="Resim 12" descr="Tik İşareti (✓) Klavyede Nasıl Yapılır? [Yeni Yöntem] - nasıList"/>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75940" y="5450097"/>
            <a:ext cx="765704" cy="428149"/>
          </a:xfrm>
          <a:prstGeom prst="rect">
            <a:avLst/>
          </a:prstGeom>
          <a:noFill/>
          <a:ln>
            <a:noFill/>
          </a:ln>
        </p:spPr>
      </p:pic>
    </p:spTree>
    <p:extLst>
      <p:ext uri="{BB962C8B-B14F-4D97-AF65-F5344CB8AC3E}">
        <p14:creationId xmlns:p14="http://schemas.microsoft.com/office/powerpoint/2010/main" val="2558799727"/>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1891430" y="-7947"/>
            <a:ext cx="9131473" cy="584775"/>
          </a:xfrm>
          <a:prstGeom prst="rect">
            <a:avLst/>
          </a:prstGeom>
        </p:spPr>
        <p:txBody>
          <a:bodyPr wrap="square">
            <a:spAutoFit/>
          </a:bodyPr>
          <a:lstStyle/>
          <a:p>
            <a:pPr lvl="0" algn="ctr"/>
            <a:r>
              <a:rPr lang="tr-TR" sz="3200" b="1" dirty="0">
                <a:solidFill>
                  <a:prstClr val="white"/>
                </a:solidFill>
              </a:rPr>
              <a:t>KONU BİTTİ. SORULAR İÇİN HAZIR MISIN?</a:t>
            </a: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766046" y="837802"/>
            <a:ext cx="801665"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3200" noProof="0" dirty="0" smtClean="0">
                  <a:solidFill>
                    <a:srgbClr val="FF0000"/>
                  </a:solidFill>
                  <a:latin typeface="Microsoft Sans Serif" pitchFamily="34" charset="0"/>
                  <a:cs typeface="Microsoft Sans Serif" pitchFamily="34" charset="0"/>
                </a:rPr>
                <a:t>7</a:t>
              </a:r>
              <a:endParaRPr kumimoji="0" lang="tr-TR" sz="2400" i="0" u="none" strike="noStrike" kern="1200" cap="none" spc="0" normalizeH="0" baseline="0" noProof="0" dirty="0" smtClean="0">
                <a:ln>
                  <a:noFill/>
                </a:ln>
                <a:solidFill>
                  <a:srgbClr val="FF0000"/>
                </a:solidFill>
                <a:effectLst/>
                <a:uLnTx/>
                <a:uFillTx/>
                <a:latin typeface="Microsoft Sans Serif" pitchFamily="34" charset="0"/>
                <a:cs typeface="Microsoft Sans Serif" pitchFamily="34" charset="0"/>
              </a:endParaRP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0000"/>
                </a:solidFill>
                <a:effectLst/>
                <a:uLnTx/>
                <a:uFillTx/>
              </a:endParaRPr>
            </a:p>
          </p:txBody>
        </p:sp>
      </p:grpSp>
      <p:sp>
        <p:nvSpPr>
          <p:cNvPr id="12" name="Metin kutusu 11"/>
          <p:cNvSpPr txBox="1"/>
          <p:nvPr/>
        </p:nvSpPr>
        <p:spPr>
          <a:xfrm>
            <a:off x="766045" y="1545040"/>
            <a:ext cx="10966410" cy="4832092"/>
          </a:xfrm>
          <a:prstGeom prst="rect">
            <a:avLst/>
          </a:prstGeom>
          <a:noFill/>
        </p:spPr>
        <p:txBody>
          <a:bodyPr wrap="square" rtlCol="0">
            <a:spAutoFit/>
          </a:bodyPr>
          <a:lstStyle/>
          <a:p>
            <a:endParaRPr lang="tr-TR" sz="2800" dirty="0">
              <a:solidFill>
                <a:srgbClr val="000000"/>
              </a:solidFill>
              <a:latin typeface="Helvetica"/>
            </a:endParaRPr>
          </a:p>
          <a:p>
            <a:pPr lvl="0"/>
            <a:r>
              <a:rPr lang="tr-TR" altLang="tr-TR" sz="2800" b="1" dirty="0">
                <a:solidFill>
                  <a:prstClr val="black"/>
                </a:solidFill>
              </a:rPr>
              <a:t>• </a:t>
            </a:r>
            <a:r>
              <a:rPr lang="tr-TR" altLang="tr-TR" sz="2800" dirty="0">
                <a:solidFill>
                  <a:prstClr val="black"/>
                </a:solidFill>
              </a:rPr>
              <a:t>1 Ocak 1926’dan itibaren miladi takvim kullanılmaya başlandı.</a:t>
            </a:r>
          </a:p>
          <a:p>
            <a:pPr lvl="0"/>
            <a:r>
              <a:rPr lang="tr-TR" altLang="tr-TR" sz="2800" b="1" dirty="0">
                <a:solidFill>
                  <a:prstClr val="black"/>
                </a:solidFill>
              </a:rPr>
              <a:t>• </a:t>
            </a:r>
            <a:r>
              <a:rPr lang="tr-TR" altLang="tr-TR" sz="2800" dirty="0">
                <a:solidFill>
                  <a:prstClr val="black"/>
                </a:solidFill>
              </a:rPr>
              <a:t>20 Mayıs 1928’de uluslararası rakamlar kabul edildi.</a:t>
            </a:r>
          </a:p>
          <a:p>
            <a:pPr lvl="0"/>
            <a:r>
              <a:rPr lang="tr-TR" altLang="tr-TR" sz="2800" b="1" dirty="0">
                <a:solidFill>
                  <a:prstClr val="black"/>
                </a:solidFill>
              </a:rPr>
              <a:t>• </a:t>
            </a:r>
            <a:r>
              <a:rPr lang="tr-TR" altLang="tr-TR" sz="2800" dirty="0">
                <a:solidFill>
                  <a:prstClr val="black"/>
                </a:solidFill>
              </a:rPr>
              <a:t>26 Mart 1931’de ağırlık ölçü birimi olarak </a:t>
            </a:r>
            <a:r>
              <a:rPr lang="nn-NO" altLang="tr-TR" sz="2800" dirty="0">
                <a:solidFill>
                  <a:prstClr val="black"/>
                </a:solidFill>
              </a:rPr>
              <a:t>kilogram, uzunluk ölçü birimi olarak metre</a:t>
            </a:r>
            <a:r>
              <a:rPr lang="tr-TR" altLang="tr-TR" sz="2800" dirty="0">
                <a:solidFill>
                  <a:prstClr val="black"/>
                </a:solidFill>
              </a:rPr>
              <a:t>  kabul edildi</a:t>
            </a:r>
            <a:r>
              <a:rPr lang="tr-TR" altLang="tr-TR" sz="2800" dirty="0" smtClean="0">
                <a:solidFill>
                  <a:prstClr val="black"/>
                </a:solidFill>
              </a:rPr>
              <a:t>.</a:t>
            </a:r>
            <a:endParaRPr lang="tr-TR" altLang="tr-TR" sz="2800" dirty="0">
              <a:solidFill>
                <a:prstClr val="black"/>
              </a:solidFill>
            </a:endParaRPr>
          </a:p>
          <a:p>
            <a:pPr lvl="0"/>
            <a:r>
              <a:rPr lang="tr-TR" altLang="tr-TR" sz="2800" b="1" dirty="0">
                <a:solidFill>
                  <a:prstClr val="black"/>
                </a:solidFill>
              </a:rPr>
              <a:t>Ülkemizde yapılan bu yeniliklerin ortak amacı aşağıdakilerden hangisidir</a:t>
            </a:r>
            <a:r>
              <a:rPr lang="tr-TR" altLang="tr-TR" sz="2800" b="1" dirty="0" smtClean="0">
                <a:solidFill>
                  <a:prstClr val="black"/>
                </a:solidFill>
              </a:rPr>
              <a:t>?</a:t>
            </a:r>
            <a:endParaRPr lang="tr-TR" altLang="tr-TR" sz="2800" b="1" dirty="0">
              <a:solidFill>
                <a:prstClr val="black"/>
              </a:solidFill>
            </a:endParaRPr>
          </a:p>
          <a:p>
            <a:pPr lvl="0"/>
            <a:r>
              <a:rPr lang="tr-TR" altLang="tr-TR" sz="2800" dirty="0">
                <a:solidFill>
                  <a:prstClr val="black"/>
                </a:solidFill>
              </a:rPr>
              <a:t>A) Yerli üretimi özendirmek</a:t>
            </a:r>
          </a:p>
          <a:p>
            <a:pPr lvl="0"/>
            <a:r>
              <a:rPr lang="tr-TR" altLang="tr-TR" sz="2800" dirty="0">
                <a:solidFill>
                  <a:prstClr val="black"/>
                </a:solidFill>
              </a:rPr>
              <a:t>B) Millî iradeyi gerçekleştirmek</a:t>
            </a:r>
          </a:p>
          <a:p>
            <a:pPr lvl="0"/>
            <a:r>
              <a:rPr lang="tr-TR" altLang="tr-TR" sz="2800" dirty="0">
                <a:solidFill>
                  <a:prstClr val="black"/>
                </a:solidFill>
              </a:rPr>
              <a:t>C) Laiklik anlayışını yerleştirmek</a:t>
            </a:r>
          </a:p>
          <a:p>
            <a:pPr lvl="0"/>
            <a:r>
              <a:rPr lang="tr-TR" altLang="tr-TR" sz="2800" dirty="0">
                <a:solidFill>
                  <a:prstClr val="black"/>
                </a:solidFill>
              </a:rPr>
              <a:t>D) Uluslararası ilişkileri kolaylaştırmak</a:t>
            </a:r>
            <a:endParaRPr lang="tr-TR" altLang="tr-TR" sz="2800" b="1" dirty="0">
              <a:solidFill>
                <a:prstClr val="black"/>
              </a:solidFill>
            </a:endParaRPr>
          </a:p>
        </p:txBody>
      </p:sp>
      <p:pic>
        <p:nvPicPr>
          <p:cNvPr id="13" name="Resim 12" descr="Tik İşareti (✓) Klavyede Nasıl Yapılır? [Yeni Yöntem] - nasıList"/>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6045" y="5853266"/>
            <a:ext cx="765704" cy="428149"/>
          </a:xfrm>
          <a:prstGeom prst="rect">
            <a:avLst/>
          </a:prstGeom>
          <a:noFill/>
          <a:ln>
            <a:noFill/>
          </a:ln>
        </p:spPr>
      </p:pic>
    </p:spTree>
    <p:extLst>
      <p:ext uri="{BB962C8B-B14F-4D97-AF65-F5344CB8AC3E}">
        <p14:creationId xmlns:p14="http://schemas.microsoft.com/office/powerpoint/2010/main" val="783919490"/>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1891430" y="-7947"/>
            <a:ext cx="9131473" cy="584775"/>
          </a:xfrm>
          <a:prstGeom prst="rect">
            <a:avLst/>
          </a:prstGeom>
        </p:spPr>
        <p:txBody>
          <a:bodyPr wrap="square">
            <a:spAutoFit/>
          </a:bodyPr>
          <a:lstStyle/>
          <a:p>
            <a:pPr lvl="0" algn="ctr"/>
            <a:r>
              <a:rPr lang="tr-TR" sz="3200" b="1" dirty="0">
                <a:solidFill>
                  <a:prstClr val="white"/>
                </a:solidFill>
              </a:rPr>
              <a:t>KONU BİTTİ. SORULAR İÇİN HAZIR MISIN?</a:t>
            </a: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766046" y="837802"/>
            <a:ext cx="801665"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3200" noProof="0" dirty="0" smtClean="0">
                  <a:solidFill>
                    <a:srgbClr val="FF0000"/>
                  </a:solidFill>
                  <a:latin typeface="Microsoft Sans Serif" pitchFamily="34" charset="0"/>
                  <a:cs typeface="Microsoft Sans Serif" pitchFamily="34" charset="0"/>
                </a:rPr>
                <a:t>8</a:t>
              </a:r>
              <a:endParaRPr kumimoji="0" lang="tr-TR" sz="2400" i="0" u="none" strike="noStrike" kern="1200" cap="none" spc="0" normalizeH="0" baseline="0" noProof="0" dirty="0" smtClean="0">
                <a:ln>
                  <a:noFill/>
                </a:ln>
                <a:solidFill>
                  <a:srgbClr val="FF0000"/>
                </a:solidFill>
                <a:effectLst/>
                <a:uLnTx/>
                <a:uFillTx/>
                <a:latin typeface="Microsoft Sans Serif" pitchFamily="34" charset="0"/>
                <a:cs typeface="Microsoft Sans Serif" pitchFamily="34" charset="0"/>
              </a:endParaRP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0000"/>
                </a:solidFill>
                <a:effectLst/>
                <a:uLnTx/>
                <a:uFillTx/>
              </a:endParaRPr>
            </a:p>
          </p:txBody>
        </p:sp>
      </p:grpSp>
      <p:sp>
        <p:nvSpPr>
          <p:cNvPr id="12" name="Metin kutusu 11"/>
          <p:cNvSpPr txBox="1"/>
          <p:nvPr/>
        </p:nvSpPr>
        <p:spPr>
          <a:xfrm>
            <a:off x="766045" y="1545040"/>
            <a:ext cx="10966410" cy="4832092"/>
          </a:xfrm>
          <a:prstGeom prst="rect">
            <a:avLst/>
          </a:prstGeom>
          <a:noFill/>
        </p:spPr>
        <p:txBody>
          <a:bodyPr wrap="square" rtlCol="0">
            <a:spAutoFit/>
          </a:bodyPr>
          <a:lstStyle/>
          <a:p>
            <a:pPr lvl="0" algn="just"/>
            <a:r>
              <a:rPr lang="tr-TR" altLang="tr-TR" sz="2200" dirty="0">
                <a:solidFill>
                  <a:prstClr val="black"/>
                </a:solidFill>
              </a:rPr>
              <a:t>Yıl 1925’tir. Askerlik çağı gelmiş olan gençlerin askere alma işlemleri yapılacaktır. Askerlik şubesine gelen gençler, işlemleri yapılmak üzere sırayla çağrılmaya başlanır. “Ahmet oğlu Ali!” diye bir çağrı yapılınca iki genç birden görevlinin karşısına çıkarlar. </a:t>
            </a:r>
          </a:p>
          <a:p>
            <a:pPr lvl="0" algn="just"/>
            <a:r>
              <a:rPr lang="tr-TR" altLang="tr-TR" sz="2200" dirty="0">
                <a:solidFill>
                  <a:prstClr val="black"/>
                </a:solidFill>
              </a:rPr>
              <a:t>Görevli kişi;‒ </a:t>
            </a:r>
            <a:r>
              <a:rPr lang="tr-TR" altLang="tr-TR" sz="2200" i="1" dirty="0">
                <a:solidFill>
                  <a:prstClr val="black"/>
                </a:solidFill>
              </a:rPr>
              <a:t>Evladım, ben bir kişi çağırdım. Niçin iki kişi birden geldiniz</a:t>
            </a:r>
            <a:r>
              <a:rPr lang="tr-TR" altLang="tr-TR" sz="2200" dirty="0">
                <a:solidFill>
                  <a:prstClr val="black"/>
                </a:solidFill>
              </a:rPr>
              <a:t>? </a:t>
            </a:r>
          </a:p>
          <a:p>
            <a:pPr lvl="0" algn="just"/>
            <a:r>
              <a:rPr lang="tr-TR" altLang="tr-TR" sz="2200" dirty="0">
                <a:solidFill>
                  <a:prstClr val="black"/>
                </a:solidFill>
              </a:rPr>
              <a:t>Gençlerden biri; ‒ </a:t>
            </a:r>
            <a:r>
              <a:rPr lang="tr-TR" altLang="tr-TR" sz="2200" i="1" dirty="0">
                <a:solidFill>
                  <a:prstClr val="black"/>
                </a:solidFill>
              </a:rPr>
              <a:t>Efendim, çağırdığınız kişi benim</a:t>
            </a:r>
            <a:r>
              <a:rPr lang="tr-TR" altLang="tr-TR" sz="2200" dirty="0">
                <a:solidFill>
                  <a:prstClr val="black"/>
                </a:solidFill>
              </a:rPr>
              <a:t>, der. Öbür genç de; ‒ </a:t>
            </a:r>
            <a:r>
              <a:rPr lang="tr-TR" altLang="tr-TR" sz="2200" i="1" dirty="0">
                <a:solidFill>
                  <a:prstClr val="black"/>
                </a:solidFill>
              </a:rPr>
              <a:t>Efendim, ben de Ahmet oğlu Ali’yim, </a:t>
            </a:r>
            <a:r>
              <a:rPr lang="tr-TR" altLang="tr-TR" sz="2200" dirty="0">
                <a:solidFill>
                  <a:prstClr val="black"/>
                </a:solidFill>
              </a:rPr>
              <a:t>diyerek cevap verir.</a:t>
            </a:r>
          </a:p>
          <a:p>
            <a:pPr lvl="0"/>
            <a:endParaRPr lang="tr-TR" altLang="tr-TR" sz="2200" dirty="0">
              <a:solidFill>
                <a:prstClr val="black"/>
              </a:solidFill>
            </a:endParaRPr>
          </a:p>
          <a:p>
            <a:pPr lvl="0" algn="just"/>
            <a:r>
              <a:rPr lang="tr-TR" altLang="tr-TR" sz="2200" b="1" dirty="0">
                <a:solidFill>
                  <a:prstClr val="black"/>
                </a:solidFill>
              </a:rPr>
              <a:t>Paragrafta anlatılan durum, aşağıdaki kanunlardan hangisinin </a:t>
            </a:r>
            <a:r>
              <a:rPr lang="tr-TR" altLang="tr-TR" sz="2200" b="1" dirty="0" smtClean="0">
                <a:solidFill>
                  <a:prstClr val="black"/>
                </a:solidFill>
              </a:rPr>
              <a:t>çıkarılma gerekçelerinden </a:t>
            </a:r>
            <a:r>
              <a:rPr lang="tr-TR" altLang="tr-TR" sz="2200" b="1" dirty="0">
                <a:solidFill>
                  <a:prstClr val="black"/>
                </a:solidFill>
              </a:rPr>
              <a:t>biri olabilir?</a:t>
            </a:r>
          </a:p>
          <a:p>
            <a:pPr lvl="0"/>
            <a:endParaRPr lang="tr-TR" altLang="tr-TR" sz="2200" b="1" dirty="0">
              <a:solidFill>
                <a:prstClr val="black"/>
              </a:solidFill>
            </a:endParaRPr>
          </a:p>
          <a:p>
            <a:pPr lvl="0"/>
            <a:r>
              <a:rPr lang="tr-TR" altLang="tr-TR" sz="2200" dirty="0">
                <a:solidFill>
                  <a:prstClr val="black"/>
                </a:solidFill>
              </a:rPr>
              <a:t>A) Soyadı Kanunu’nun</a:t>
            </a:r>
          </a:p>
          <a:p>
            <a:pPr lvl="0"/>
            <a:r>
              <a:rPr lang="tr-TR" altLang="tr-TR" sz="2200" dirty="0">
                <a:solidFill>
                  <a:prstClr val="black"/>
                </a:solidFill>
              </a:rPr>
              <a:t>B) Kabotaj Kanunu’nun</a:t>
            </a:r>
          </a:p>
          <a:p>
            <a:pPr lvl="0"/>
            <a:r>
              <a:rPr lang="tr-TR" altLang="tr-TR" sz="2200" dirty="0">
                <a:solidFill>
                  <a:prstClr val="black"/>
                </a:solidFill>
              </a:rPr>
              <a:t>C) Türk Medenî Kanunu’nun</a:t>
            </a:r>
          </a:p>
          <a:p>
            <a:pPr lvl="0"/>
            <a:r>
              <a:rPr lang="tr-TR" altLang="tr-TR" sz="2200" dirty="0">
                <a:solidFill>
                  <a:prstClr val="black"/>
                </a:solidFill>
              </a:rPr>
              <a:t>D) </a:t>
            </a:r>
            <a:r>
              <a:rPr lang="tr-TR" altLang="tr-TR" sz="2200" dirty="0" err="1">
                <a:solidFill>
                  <a:prstClr val="black"/>
                </a:solidFill>
              </a:rPr>
              <a:t>Tevhid</a:t>
            </a:r>
            <a:r>
              <a:rPr lang="tr-TR" altLang="tr-TR" sz="2200" dirty="0">
                <a:solidFill>
                  <a:prstClr val="black"/>
                </a:solidFill>
              </a:rPr>
              <a:t>-i Tedrisat Kanunu’nun</a:t>
            </a:r>
          </a:p>
        </p:txBody>
      </p:sp>
      <p:pic>
        <p:nvPicPr>
          <p:cNvPr id="13" name="Resim 12" descr="Tik İşareti (✓) Klavyede Nasıl Yapılır? [Yeni Yöntem] - nasıList"/>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3082" y="4896663"/>
            <a:ext cx="765704" cy="428149"/>
          </a:xfrm>
          <a:prstGeom prst="rect">
            <a:avLst/>
          </a:prstGeom>
          <a:noFill/>
          <a:ln>
            <a:noFill/>
          </a:ln>
        </p:spPr>
      </p:pic>
    </p:spTree>
    <p:extLst>
      <p:ext uri="{BB962C8B-B14F-4D97-AF65-F5344CB8AC3E}">
        <p14:creationId xmlns:p14="http://schemas.microsoft.com/office/powerpoint/2010/main" val="595626901"/>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1891430" y="-7947"/>
            <a:ext cx="9131473" cy="584775"/>
          </a:xfrm>
          <a:prstGeom prst="rect">
            <a:avLst/>
          </a:prstGeom>
        </p:spPr>
        <p:txBody>
          <a:bodyPr wrap="square">
            <a:spAutoFit/>
          </a:bodyPr>
          <a:lstStyle/>
          <a:p>
            <a:pPr lvl="0" algn="ctr"/>
            <a:r>
              <a:rPr lang="tr-TR" sz="3200" b="1" dirty="0">
                <a:solidFill>
                  <a:prstClr val="white"/>
                </a:solidFill>
              </a:rPr>
              <a:t>KONU BİTTİ. SORULAR İÇİN HAZIR MISIN?</a:t>
            </a: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766046" y="837802"/>
            <a:ext cx="801665"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3200" noProof="0" dirty="0" smtClean="0">
                  <a:solidFill>
                    <a:srgbClr val="FF0000"/>
                  </a:solidFill>
                  <a:latin typeface="Microsoft Sans Serif" pitchFamily="34" charset="0"/>
                  <a:cs typeface="Microsoft Sans Serif" pitchFamily="34" charset="0"/>
                </a:rPr>
                <a:t>9</a:t>
              </a:r>
              <a:endParaRPr kumimoji="0" lang="tr-TR" sz="2400" i="0" u="none" strike="noStrike" kern="1200" cap="none" spc="0" normalizeH="0" baseline="0" noProof="0" dirty="0" smtClean="0">
                <a:ln>
                  <a:noFill/>
                </a:ln>
                <a:solidFill>
                  <a:srgbClr val="FF0000"/>
                </a:solidFill>
                <a:effectLst/>
                <a:uLnTx/>
                <a:uFillTx/>
                <a:latin typeface="Microsoft Sans Serif" pitchFamily="34" charset="0"/>
                <a:cs typeface="Microsoft Sans Serif" pitchFamily="34" charset="0"/>
              </a:endParaRP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0000"/>
                </a:solidFill>
                <a:effectLst/>
                <a:uLnTx/>
                <a:uFillTx/>
              </a:endParaRPr>
            </a:p>
          </p:txBody>
        </p:sp>
      </p:grpSp>
      <p:sp>
        <p:nvSpPr>
          <p:cNvPr id="12" name="Metin kutusu 11"/>
          <p:cNvSpPr txBox="1"/>
          <p:nvPr/>
        </p:nvSpPr>
        <p:spPr>
          <a:xfrm>
            <a:off x="766045" y="1545040"/>
            <a:ext cx="10966410" cy="4893647"/>
          </a:xfrm>
          <a:prstGeom prst="rect">
            <a:avLst/>
          </a:prstGeom>
          <a:noFill/>
        </p:spPr>
        <p:txBody>
          <a:bodyPr wrap="square" rtlCol="0">
            <a:spAutoFit/>
          </a:bodyPr>
          <a:lstStyle/>
          <a:p>
            <a:pPr lvl="0" algn="just"/>
            <a:r>
              <a:rPr lang="tr-TR" altLang="tr-TR" sz="2400" dirty="0">
                <a:solidFill>
                  <a:prstClr val="black"/>
                </a:solidFill>
              </a:rPr>
              <a:t>1 Ocak 1935’te yürürlüğe giren Soyadı Kanunu’na göre;</a:t>
            </a:r>
          </a:p>
          <a:p>
            <a:pPr lvl="0" algn="just"/>
            <a:r>
              <a:rPr lang="tr-TR" altLang="tr-TR" sz="2400" b="1" dirty="0">
                <a:solidFill>
                  <a:prstClr val="black"/>
                </a:solidFill>
              </a:rPr>
              <a:t>• </a:t>
            </a:r>
            <a:r>
              <a:rPr lang="tr-TR" altLang="tr-TR" sz="2400" dirty="0">
                <a:solidFill>
                  <a:prstClr val="black"/>
                </a:solidFill>
              </a:rPr>
              <a:t>Her Türk vatandaşı bütün uygar toplumlarda olduğu gibi öz adından başka bir  soyadı alacaktır.</a:t>
            </a:r>
          </a:p>
          <a:p>
            <a:pPr lvl="0" algn="just"/>
            <a:r>
              <a:rPr lang="tr-TR" altLang="tr-TR" sz="2400" b="1" dirty="0">
                <a:solidFill>
                  <a:prstClr val="black"/>
                </a:solidFill>
              </a:rPr>
              <a:t>• </a:t>
            </a:r>
            <a:r>
              <a:rPr lang="tr-TR" altLang="tr-TR" sz="2400" dirty="0">
                <a:solidFill>
                  <a:prstClr val="black"/>
                </a:solidFill>
              </a:rPr>
              <a:t>Seçilecek soyadın Türkçe olmasına dikkat edilecek; rütbe, makam, yabancı ırk ve millet belirten tanımlamalar içermeyecektir.</a:t>
            </a:r>
          </a:p>
          <a:p>
            <a:pPr lvl="0" algn="just"/>
            <a:endParaRPr lang="tr-TR" altLang="tr-TR" sz="2400" dirty="0">
              <a:solidFill>
                <a:prstClr val="black"/>
              </a:solidFill>
            </a:endParaRPr>
          </a:p>
          <a:p>
            <a:pPr lvl="0" algn="just"/>
            <a:r>
              <a:rPr lang="tr-TR" altLang="tr-TR" sz="2400" b="1" dirty="0">
                <a:solidFill>
                  <a:prstClr val="black"/>
                </a:solidFill>
              </a:rPr>
              <a:t>Verilen bilgiye göre Soyadı Kanunu’yla aşağıdakilerden hangisi </a:t>
            </a:r>
            <a:r>
              <a:rPr lang="tr-TR" altLang="tr-TR" sz="2400" b="1" u="sng" dirty="0">
                <a:solidFill>
                  <a:prstClr val="black"/>
                </a:solidFill>
              </a:rPr>
              <a:t>amaçlanmamıştır</a:t>
            </a:r>
            <a:r>
              <a:rPr lang="tr-TR" altLang="tr-TR" sz="2400" b="1" dirty="0">
                <a:solidFill>
                  <a:prstClr val="black"/>
                </a:solidFill>
              </a:rPr>
              <a:t>?</a:t>
            </a:r>
          </a:p>
          <a:p>
            <a:pPr lvl="0"/>
            <a:endParaRPr lang="tr-TR" altLang="tr-TR" sz="2400" b="1" dirty="0">
              <a:solidFill>
                <a:prstClr val="black"/>
              </a:solidFill>
            </a:endParaRPr>
          </a:p>
          <a:p>
            <a:pPr lvl="0"/>
            <a:r>
              <a:rPr lang="tr-TR" altLang="tr-TR" sz="2400" dirty="0">
                <a:solidFill>
                  <a:prstClr val="black"/>
                </a:solidFill>
              </a:rPr>
              <a:t>A) Millî egemenlik </a:t>
            </a:r>
          </a:p>
          <a:p>
            <a:pPr lvl="0"/>
            <a:r>
              <a:rPr lang="tr-TR" altLang="tr-TR" sz="2400" dirty="0">
                <a:solidFill>
                  <a:prstClr val="black"/>
                </a:solidFill>
              </a:rPr>
              <a:t>B) Millî kimlik</a:t>
            </a:r>
          </a:p>
          <a:p>
            <a:pPr lvl="0"/>
            <a:r>
              <a:rPr lang="tr-TR" altLang="tr-TR" sz="2400" dirty="0">
                <a:solidFill>
                  <a:prstClr val="black"/>
                </a:solidFill>
              </a:rPr>
              <a:t>C) Toplumsal eşitlik</a:t>
            </a:r>
          </a:p>
          <a:p>
            <a:pPr lvl="0"/>
            <a:r>
              <a:rPr lang="tr-TR" altLang="tr-TR" sz="2400" dirty="0">
                <a:solidFill>
                  <a:prstClr val="black"/>
                </a:solidFill>
              </a:rPr>
              <a:t>D) Çağdaşlık</a:t>
            </a:r>
          </a:p>
        </p:txBody>
      </p:sp>
      <p:pic>
        <p:nvPicPr>
          <p:cNvPr id="13" name="Resim 12" descr="Tik İşareti (✓) Klavyede Nasıl Yapılır? [Yeni Yöntem] - nasıList"/>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3082" y="4896663"/>
            <a:ext cx="765704" cy="428149"/>
          </a:xfrm>
          <a:prstGeom prst="rect">
            <a:avLst/>
          </a:prstGeom>
          <a:noFill/>
          <a:ln>
            <a:noFill/>
          </a:ln>
        </p:spPr>
      </p:pic>
    </p:spTree>
    <p:extLst>
      <p:ext uri="{BB962C8B-B14F-4D97-AF65-F5344CB8AC3E}">
        <p14:creationId xmlns:p14="http://schemas.microsoft.com/office/powerpoint/2010/main" val="3422309035"/>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1429" y="1103986"/>
            <a:ext cx="5760640" cy="51966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1891430" y="-7947"/>
            <a:ext cx="9131473" cy="584775"/>
          </a:xfrm>
          <a:prstGeom prst="rect">
            <a:avLst/>
          </a:prstGeom>
        </p:spPr>
        <p:txBody>
          <a:bodyPr wrap="square">
            <a:spAutoFit/>
          </a:bodyPr>
          <a:lstStyle/>
          <a:p>
            <a:pPr lvl="0" algn="ctr"/>
            <a:r>
              <a:rPr lang="tr-TR" sz="3200" b="1" dirty="0">
                <a:solidFill>
                  <a:prstClr val="white"/>
                </a:solidFill>
              </a:rPr>
              <a:t>KONU BİTTİ. SORULAR İÇİN HAZIR MISIN?</a:t>
            </a:r>
          </a:p>
        </p:txBody>
      </p:sp>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766046" y="837802"/>
            <a:ext cx="801665"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3200" dirty="0" smtClean="0">
                  <a:solidFill>
                    <a:srgbClr val="FF0000"/>
                  </a:solidFill>
                  <a:latin typeface="Microsoft Sans Serif" pitchFamily="34" charset="0"/>
                  <a:cs typeface="Microsoft Sans Serif" pitchFamily="34" charset="0"/>
                </a:rPr>
                <a:t>10</a:t>
              </a:r>
              <a:endParaRPr kumimoji="0" lang="tr-TR" sz="2400" i="0" u="none" strike="noStrike" kern="1200" cap="none" spc="0" normalizeH="0" baseline="0" noProof="0" dirty="0" smtClean="0">
                <a:ln>
                  <a:noFill/>
                </a:ln>
                <a:solidFill>
                  <a:srgbClr val="FF0000"/>
                </a:solidFill>
                <a:effectLst/>
                <a:uLnTx/>
                <a:uFillTx/>
                <a:latin typeface="Microsoft Sans Serif" pitchFamily="34" charset="0"/>
                <a:cs typeface="Microsoft Sans Serif" pitchFamily="34" charset="0"/>
              </a:endParaRP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0000"/>
                </a:solidFill>
                <a:effectLst/>
                <a:uLnTx/>
                <a:uFillTx/>
              </a:endParaRPr>
            </a:p>
          </p:txBody>
        </p:sp>
      </p:grpSp>
      <p:pic>
        <p:nvPicPr>
          <p:cNvPr id="13" name="Resim 12" descr="Tik İşareti (✓) Klavyede Nasıl Yapılır? [Yeni Yöntem] - nasıList"/>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44542" y="5580199"/>
            <a:ext cx="765704" cy="428149"/>
          </a:xfrm>
          <a:prstGeom prst="rect">
            <a:avLst/>
          </a:prstGeom>
          <a:noFill/>
          <a:ln>
            <a:noFill/>
          </a:ln>
        </p:spPr>
      </p:pic>
    </p:spTree>
    <p:extLst>
      <p:ext uri="{BB962C8B-B14F-4D97-AF65-F5344CB8AC3E}">
        <p14:creationId xmlns:p14="http://schemas.microsoft.com/office/powerpoint/2010/main" val="244404989"/>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87682" y="14232"/>
            <a:ext cx="12104318" cy="523220"/>
          </a:xfrm>
          <a:prstGeom prst="rect">
            <a:avLst/>
          </a:prstGeom>
        </p:spPr>
        <p:txBody>
          <a:bodyPr wrap="square">
            <a:spAutoFit/>
          </a:bodyPr>
          <a:lstStyle/>
          <a:p>
            <a:pPr lvl="0" algn="ctr"/>
            <a:r>
              <a:rPr lang="tr-TR" sz="2800" b="1" dirty="0" smtClean="0">
                <a:solidFill>
                  <a:prstClr val="white"/>
                </a:solidFill>
              </a:rPr>
              <a:t>SES YAYINLARI-KONU ANLATIM FÖYLERİ ve BRANŞ DENEMELERİ</a:t>
            </a:r>
            <a:endParaRPr lang="tr-TR" sz="2800" b="1" dirty="0">
              <a:solidFill>
                <a:prstClr val="white"/>
              </a:solidFill>
            </a:endParaRP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descr="C:\Users\Selcuk\Desktop\240240286_2960511010864189_5196392950412950260_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789140"/>
            <a:ext cx="5847566" cy="551145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Selcuk\Desktop\WhatsApp Image 2022-04-17 at 14.35.51.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57166" y="789140"/>
            <a:ext cx="5734834" cy="5511452"/>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up 8"/>
          <p:cNvGrpSpPr/>
          <p:nvPr/>
        </p:nvGrpSpPr>
        <p:grpSpPr>
          <a:xfrm>
            <a:off x="6572191" y="6355239"/>
            <a:ext cx="2924697" cy="422590"/>
            <a:chOff x="0" y="6408498"/>
            <a:chExt cx="2924697" cy="422590"/>
          </a:xfrm>
        </p:grpSpPr>
        <p:sp>
          <p:nvSpPr>
            <p:cNvPr id="10" name="Metin kutusu 9"/>
            <p:cNvSpPr txBox="1"/>
            <p:nvPr/>
          </p:nvSpPr>
          <p:spPr>
            <a:xfrm>
              <a:off x="411141" y="6408498"/>
              <a:ext cx="2513556" cy="369332"/>
            </a:xfrm>
            <a:prstGeom prst="rect">
              <a:avLst/>
            </a:prstGeom>
            <a:noFill/>
          </p:spPr>
          <p:txBody>
            <a:bodyPr wrap="square" rtlCol="0">
              <a:spAutoFit/>
            </a:bodyPr>
            <a:lstStyle/>
            <a:p>
              <a:r>
                <a:rPr lang="tr-TR" b="1" dirty="0" smtClean="0">
                  <a:solidFill>
                    <a:schemeClr val="bg1"/>
                  </a:solidFill>
                </a:rPr>
                <a:t>sesyayinlari</a:t>
              </a:r>
              <a:endParaRPr lang="tr-TR" sz="1600" b="1" dirty="0">
                <a:solidFill>
                  <a:schemeClr val="bg1"/>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07505002"/>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ktif">
  <a:themeElements>
    <a:clrScheme name="Perspektif">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is Klasik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ktif">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