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4" d="100"/>
          <a:sy n="64" d="100"/>
        </p:scale>
        <p:origin x="101" y="274"/>
      </p:cViewPr>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44AB5-27B2-4D75-B7BE-376FDF0F7BCC}" type="datetimeFigureOut">
              <a:rPr lang="tr-TR" smtClean="0"/>
              <a:t>23.06.2016</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DC339-81B3-49C9-A2AA-1037F4C2BA03}" type="slidenum">
              <a:rPr lang="tr-TR" smtClean="0"/>
              <a:t>‹#›</a:t>
            </a:fld>
            <a:endParaRPr lang="tr-TR"/>
          </a:p>
        </p:txBody>
      </p:sp>
    </p:spTree>
    <p:extLst>
      <p:ext uri="{BB962C8B-B14F-4D97-AF65-F5344CB8AC3E}">
        <p14:creationId xmlns:p14="http://schemas.microsoft.com/office/powerpoint/2010/main" val="4135292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4DC339-81B3-49C9-A2AA-1037F4C2BA03}" type="slidenum">
              <a:rPr lang="tr-TR" smtClean="0"/>
              <a:t>3</a:t>
            </a:fld>
            <a:endParaRPr lang="tr-TR"/>
          </a:p>
        </p:txBody>
      </p:sp>
    </p:spTree>
    <p:extLst>
      <p:ext uri="{BB962C8B-B14F-4D97-AF65-F5344CB8AC3E}">
        <p14:creationId xmlns:p14="http://schemas.microsoft.com/office/powerpoint/2010/main" val="52284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D4DC339-81B3-49C9-A2AA-1037F4C2BA03}" type="slidenum">
              <a:rPr lang="tr-TR" smtClean="0"/>
              <a:t>6</a:t>
            </a:fld>
            <a:endParaRPr lang="tr-TR"/>
          </a:p>
        </p:txBody>
      </p:sp>
    </p:spTree>
    <p:extLst>
      <p:ext uri="{BB962C8B-B14F-4D97-AF65-F5344CB8AC3E}">
        <p14:creationId xmlns:p14="http://schemas.microsoft.com/office/powerpoint/2010/main" val="1175668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2C98F096-1CDF-4530-BDE8-7E46125B1696}" type="datetime1">
              <a:rPr lang="tr-TR" smtClean="0"/>
              <a:t>23.06.2016</a:t>
            </a:fld>
            <a:endParaRPr lang="tr-TR"/>
          </a:p>
        </p:txBody>
      </p:sp>
      <p:sp>
        <p:nvSpPr>
          <p:cNvPr id="5" name="Footer Placeholder 4"/>
          <p:cNvSpPr>
            <a:spLocks noGrp="1"/>
          </p:cNvSpPr>
          <p:nvPr>
            <p:ph type="ftr" sz="quarter" idx="11"/>
          </p:nvPr>
        </p:nvSpPr>
        <p:spPr/>
        <p:txBody>
          <a:bodyPr/>
          <a:lstStyle/>
          <a:p>
            <a:r>
              <a:rPr lang="tr-TR" smtClean="0"/>
              <a:t>ESRA YILDIRIM</a:t>
            </a:r>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636567448"/>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8136533-7C64-481F-90FB-42B5CA6D7361}" type="datetime1">
              <a:rPr lang="tr-TR" smtClean="0"/>
              <a:t>23.06.2016</a:t>
            </a:fld>
            <a:endParaRPr lang="tr-TR"/>
          </a:p>
        </p:txBody>
      </p:sp>
      <p:sp>
        <p:nvSpPr>
          <p:cNvPr id="5" name="Footer Placeholder 4"/>
          <p:cNvSpPr>
            <a:spLocks noGrp="1"/>
          </p:cNvSpPr>
          <p:nvPr>
            <p:ph type="ftr" sz="quarter" idx="11"/>
          </p:nvPr>
        </p:nvSpPr>
        <p:spPr/>
        <p:txBody>
          <a:bodyPr/>
          <a:lstStyle/>
          <a:p>
            <a:r>
              <a:rPr lang="tr-TR" smtClean="0"/>
              <a:t>ESRA YILDIRIM</a:t>
            </a:r>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3393241801"/>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EA1ACC5-4C28-4C01-843D-9C891781F39F}" type="datetime1">
              <a:rPr lang="tr-TR" smtClean="0"/>
              <a:t>23.06.2016</a:t>
            </a:fld>
            <a:endParaRPr lang="tr-TR"/>
          </a:p>
        </p:txBody>
      </p:sp>
      <p:sp>
        <p:nvSpPr>
          <p:cNvPr id="5" name="Footer Placeholder 4"/>
          <p:cNvSpPr>
            <a:spLocks noGrp="1"/>
          </p:cNvSpPr>
          <p:nvPr>
            <p:ph type="ftr" sz="quarter" idx="11"/>
          </p:nvPr>
        </p:nvSpPr>
        <p:spPr/>
        <p:txBody>
          <a:bodyPr/>
          <a:lstStyle/>
          <a:p>
            <a:r>
              <a:rPr lang="tr-TR" smtClean="0"/>
              <a:t>ESRA YILDIRIM</a:t>
            </a:r>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776E2C-AD2A-4B58-B388-5C46BCD7FCBE}"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5079944"/>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31AC8C1-0B09-473A-B166-78ADCA2A144B}" type="datetime1">
              <a:rPr lang="tr-TR" smtClean="0"/>
              <a:t>23.06.2016</a:t>
            </a:fld>
            <a:endParaRPr lang="tr-TR"/>
          </a:p>
        </p:txBody>
      </p:sp>
      <p:sp>
        <p:nvSpPr>
          <p:cNvPr id="6" name="Footer Placeholder 5"/>
          <p:cNvSpPr>
            <a:spLocks noGrp="1"/>
          </p:cNvSpPr>
          <p:nvPr>
            <p:ph type="ftr" sz="quarter" idx="11"/>
          </p:nvPr>
        </p:nvSpPr>
        <p:spPr/>
        <p:txBody>
          <a:bodyPr/>
          <a:lstStyle/>
          <a:p>
            <a:r>
              <a:rPr lang="tr-TR" smtClean="0"/>
              <a:t>ESRA YILDIRIM</a:t>
            </a: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2427745645"/>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FD9EC360-D038-42F4-BA4D-CC331F5FAF4A}" type="datetime1">
              <a:rPr lang="tr-TR" smtClean="0"/>
              <a:t>23.06.2016</a:t>
            </a:fld>
            <a:endParaRPr lang="tr-TR"/>
          </a:p>
        </p:txBody>
      </p:sp>
      <p:sp>
        <p:nvSpPr>
          <p:cNvPr id="6" name="Footer Placeholder 5"/>
          <p:cNvSpPr>
            <a:spLocks noGrp="1"/>
          </p:cNvSpPr>
          <p:nvPr>
            <p:ph type="ftr" sz="quarter" idx="11"/>
          </p:nvPr>
        </p:nvSpPr>
        <p:spPr/>
        <p:txBody>
          <a:bodyPr/>
          <a:lstStyle/>
          <a:p>
            <a:r>
              <a:rPr lang="tr-TR" smtClean="0"/>
              <a:t>ESRA YILDIRIM</a:t>
            </a:r>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776E2C-AD2A-4B58-B388-5C46BCD7FCBE}"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50040419"/>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671A97BC-C2B9-403B-8EB3-BEB9FBB7D2C9}" type="datetime1">
              <a:rPr lang="tr-TR" smtClean="0"/>
              <a:t>23.06.2016</a:t>
            </a:fld>
            <a:endParaRPr lang="tr-TR"/>
          </a:p>
        </p:txBody>
      </p:sp>
      <p:sp>
        <p:nvSpPr>
          <p:cNvPr id="6" name="Footer Placeholder 5"/>
          <p:cNvSpPr>
            <a:spLocks noGrp="1"/>
          </p:cNvSpPr>
          <p:nvPr>
            <p:ph type="ftr" sz="quarter" idx="11"/>
          </p:nvPr>
        </p:nvSpPr>
        <p:spPr/>
        <p:txBody>
          <a:bodyPr/>
          <a:lstStyle/>
          <a:p>
            <a:r>
              <a:rPr lang="tr-TR" smtClean="0"/>
              <a:t>ESRA YILDIRIM</a:t>
            </a: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2485171563"/>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A8408F9-8C5E-4BE5-859F-BCD262954BAA}" type="datetime1">
              <a:rPr lang="tr-TR" smtClean="0"/>
              <a:t>23.06.2016</a:t>
            </a:fld>
            <a:endParaRPr lang="tr-TR"/>
          </a:p>
        </p:txBody>
      </p:sp>
      <p:sp>
        <p:nvSpPr>
          <p:cNvPr id="5" name="Footer Placeholder 4"/>
          <p:cNvSpPr>
            <a:spLocks noGrp="1"/>
          </p:cNvSpPr>
          <p:nvPr>
            <p:ph type="ftr" sz="quarter" idx="11"/>
          </p:nvPr>
        </p:nvSpPr>
        <p:spPr/>
        <p:txBody>
          <a:bodyPr/>
          <a:lstStyle/>
          <a:p>
            <a:r>
              <a:rPr lang="tr-TR" smtClean="0"/>
              <a:t>ESRA YILDIRIM</a:t>
            </a: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1207004185"/>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0038BB9-9DC3-4D4E-87E7-F01C8C231F5B}" type="datetime1">
              <a:rPr lang="tr-TR" smtClean="0"/>
              <a:t>23.06.2016</a:t>
            </a:fld>
            <a:endParaRPr lang="tr-TR"/>
          </a:p>
        </p:txBody>
      </p:sp>
      <p:sp>
        <p:nvSpPr>
          <p:cNvPr id="5" name="Footer Placeholder 4"/>
          <p:cNvSpPr>
            <a:spLocks noGrp="1"/>
          </p:cNvSpPr>
          <p:nvPr>
            <p:ph type="ftr" sz="quarter" idx="11"/>
          </p:nvPr>
        </p:nvSpPr>
        <p:spPr/>
        <p:txBody>
          <a:bodyPr/>
          <a:lstStyle/>
          <a:p>
            <a:r>
              <a:rPr lang="tr-TR" smtClean="0"/>
              <a:t>ESRA YILDIRIM</a:t>
            </a: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4161961994"/>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0933471-BBD6-48B1-8782-AB310874A7FE}" type="datetime1">
              <a:rPr lang="tr-TR" smtClean="0"/>
              <a:t>23.06.2016</a:t>
            </a:fld>
            <a:endParaRPr lang="tr-TR"/>
          </a:p>
        </p:txBody>
      </p:sp>
      <p:sp>
        <p:nvSpPr>
          <p:cNvPr id="5" name="Footer Placeholder 4"/>
          <p:cNvSpPr>
            <a:spLocks noGrp="1"/>
          </p:cNvSpPr>
          <p:nvPr>
            <p:ph type="ftr" sz="quarter" idx="11"/>
          </p:nvPr>
        </p:nvSpPr>
        <p:spPr/>
        <p:txBody>
          <a:bodyPr/>
          <a:lstStyle/>
          <a:p>
            <a:r>
              <a:rPr lang="tr-TR" smtClean="0"/>
              <a:t>ESRA YILDIRIM</a:t>
            </a:r>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3672839250"/>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0C113F7-54D1-4FE9-AD6F-AA3A7B384C4B}" type="datetime1">
              <a:rPr lang="tr-TR" smtClean="0"/>
              <a:t>23.06.2016</a:t>
            </a:fld>
            <a:endParaRPr lang="tr-TR"/>
          </a:p>
        </p:txBody>
      </p:sp>
      <p:sp>
        <p:nvSpPr>
          <p:cNvPr id="5" name="Footer Placeholder 4"/>
          <p:cNvSpPr>
            <a:spLocks noGrp="1"/>
          </p:cNvSpPr>
          <p:nvPr>
            <p:ph type="ftr" sz="quarter" idx="11"/>
          </p:nvPr>
        </p:nvSpPr>
        <p:spPr/>
        <p:txBody>
          <a:bodyPr/>
          <a:lstStyle/>
          <a:p>
            <a:r>
              <a:rPr lang="tr-TR" smtClean="0"/>
              <a:t>ESRA YILDIRIM</a:t>
            </a:r>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3459035262"/>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CBC120-8366-4F8A-A93C-98590EB5BFEB}" type="datetime1">
              <a:rPr lang="tr-TR" smtClean="0"/>
              <a:t>23.06.2016</a:t>
            </a:fld>
            <a:endParaRPr lang="tr-TR"/>
          </a:p>
        </p:txBody>
      </p:sp>
      <p:sp>
        <p:nvSpPr>
          <p:cNvPr id="6" name="Footer Placeholder 5"/>
          <p:cNvSpPr>
            <a:spLocks noGrp="1"/>
          </p:cNvSpPr>
          <p:nvPr>
            <p:ph type="ftr" sz="quarter" idx="11"/>
          </p:nvPr>
        </p:nvSpPr>
        <p:spPr/>
        <p:txBody>
          <a:bodyPr/>
          <a:lstStyle/>
          <a:p>
            <a:r>
              <a:rPr lang="tr-TR" smtClean="0"/>
              <a:t>ESRA YILDIRIM</a:t>
            </a:r>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121544116"/>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114E1D1-E582-44A8-8269-E6E37D363828}" type="datetime1">
              <a:rPr lang="tr-TR" smtClean="0"/>
              <a:t>23.06.2016</a:t>
            </a:fld>
            <a:endParaRPr lang="tr-TR"/>
          </a:p>
        </p:txBody>
      </p:sp>
      <p:sp>
        <p:nvSpPr>
          <p:cNvPr id="8" name="Footer Placeholder 7"/>
          <p:cNvSpPr>
            <a:spLocks noGrp="1"/>
          </p:cNvSpPr>
          <p:nvPr>
            <p:ph type="ftr" sz="quarter" idx="11"/>
          </p:nvPr>
        </p:nvSpPr>
        <p:spPr/>
        <p:txBody>
          <a:bodyPr/>
          <a:lstStyle/>
          <a:p>
            <a:r>
              <a:rPr lang="tr-TR" smtClean="0"/>
              <a:t>ESRA YILDIRIM</a:t>
            </a:r>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2886432722"/>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EE8BADF-8FC3-4035-BDA4-3AF38DFA7B0B}" type="datetime1">
              <a:rPr lang="tr-TR" smtClean="0"/>
              <a:t>23.06.2016</a:t>
            </a:fld>
            <a:endParaRPr lang="tr-TR"/>
          </a:p>
        </p:txBody>
      </p:sp>
      <p:sp>
        <p:nvSpPr>
          <p:cNvPr id="4" name="Footer Placeholder 3"/>
          <p:cNvSpPr>
            <a:spLocks noGrp="1"/>
          </p:cNvSpPr>
          <p:nvPr>
            <p:ph type="ftr" sz="quarter" idx="11"/>
          </p:nvPr>
        </p:nvSpPr>
        <p:spPr/>
        <p:txBody>
          <a:bodyPr/>
          <a:lstStyle/>
          <a:p>
            <a:r>
              <a:rPr lang="tr-TR" smtClean="0"/>
              <a:t>ESRA YILDIRIM</a:t>
            </a:r>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4289169898"/>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55B5-867F-4E81-889C-DD2DD5AF7902}" type="datetime1">
              <a:rPr lang="tr-TR" smtClean="0"/>
              <a:t>23.06.2016</a:t>
            </a:fld>
            <a:endParaRPr lang="tr-TR"/>
          </a:p>
        </p:txBody>
      </p:sp>
      <p:sp>
        <p:nvSpPr>
          <p:cNvPr id="3" name="Footer Placeholder 2"/>
          <p:cNvSpPr>
            <a:spLocks noGrp="1"/>
          </p:cNvSpPr>
          <p:nvPr>
            <p:ph type="ftr" sz="quarter" idx="11"/>
          </p:nvPr>
        </p:nvSpPr>
        <p:spPr/>
        <p:txBody>
          <a:bodyPr/>
          <a:lstStyle/>
          <a:p>
            <a:r>
              <a:rPr lang="tr-TR" smtClean="0"/>
              <a:t>ESRA YILDIRIM</a:t>
            </a:r>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2702185874"/>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B316CA5-673E-4BF5-A90B-A021BD5D7625}" type="datetime1">
              <a:rPr lang="tr-TR" smtClean="0"/>
              <a:t>23.06.2016</a:t>
            </a:fld>
            <a:endParaRPr lang="tr-TR"/>
          </a:p>
        </p:txBody>
      </p:sp>
      <p:sp>
        <p:nvSpPr>
          <p:cNvPr id="6" name="Footer Placeholder 5"/>
          <p:cNvSpPr>
            <a:spLocks noGrp="1"/>
          </p:cNvSpPr>
          <p:nvPr>
            <p:ph type="ftr" sz="quarter" idx="11"/>
          </p:nvPr>
        </p:nvSpPr>
        <p:spPr/>
        <p:txBody>
          <a:bodyPr/>
          <a:lstStyle/>
          <a:p>
            <a:r>
              <a:rPr lang="tr-TR" smtClean="0"/>
              <a:t>ESRA YILDIRIM</a:t>
            </a:r>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3882179805"/>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9B2E84A-1C99-4AE4-B3D6-36886981A424}" type="datetime1">
              <a:rPr lang="tr-TR" smtClean="0"/>
              <a:t>23.06.2016</a:t>
            </a:fld>
            <a:endParaRPr lang="tr-TR"/>
          </a:p>
        </p:txBody>
      </p:sp>
      <p:sp>
        <p:nvSpPr>
          <p:cNvPr id="6" name="Footer Placeholder 5"/>
          <p:cNvSpPr>
            <a:spLocks noGrp="1"/>
          </p:cNvSpPr>
          <p:nvPr>
            <p:ph type="ftr" sz="quarter" idx="11"/>
          </p:nvPr>
        </p:nvSpPr>
        <p:spPr/>
        <p:txBody>
          <a:bodyPr/>
          <a:lstStyle/>
          <a:p>
            <a:r>
              <a:rPr lang="tr-TR" smtClean="0"/>
              <a:t>ESRA YILDIRIM</a:t>
            </a:r>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776E2C-AD2A-4B58-B388-5C46BCD7FCBE}" type="slidenum">
              <a:rPr lang="tr-TR" smtClean="0"/>
              <a:t>‹#›</a:t>
            </a:fld>
            <a:endParaRPr lang="tr-TR"/>
          </a:p>
        </p:txBody>
      </p:sp>
    </p:spTree>
    <p:extLst>
      <p:ext uri="{BB962C8B-B14F-4D97-AF65-F5344CB8AC3E}">
        <p14:creationId xmlns:p14="http://schemas.microsoft.com/office/powerpoint/2010/main" val="1073396222"/>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1EDE6FB-F280-4DF3-AA0F-C0B4BF2E09A0}" type="datetime1">
              <a:rPr lang="tr-TR" smtClean="0"/>
              <a:t>23.06.2016</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tr-TR" smtClean="0"/>
              <a:t>ESRA YILDIRIM</a:t>
            </a:r>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2776E2C-AD2A-4B58-B388-5C46BCD7FCBE}" type="slidenum">
              <a:rPr lang="tr-TR" smtClean="0"/>
              <a:t>‹#›</a:t>
            </a:fld>
            <a:endParaRPr lang="tr-TR"/>
          </a:p>
        </p:txBody>
      </p:sp>
    </p:spTree>
    <p:extLst>
      <p:ext uri="{BB962C8B-B14F-4D97-AF65-F5344CB8AC3E}">
        <p14:creationId xmlns:p14="http://schemas.microsoft.com/office/powerpoint/2010/main" val="2759541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jp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8.xml"/><Relationship Id="rId5" Type="http://schemas.openxmlformats.org/officeDocument/2006/relationships/image" Target="../media/image34.jpg"/><Relationship Id="rId4" Type="http://schemas.openxmlformats.org/officeDocument/2006/relationships/image" Target="../media/image33.jp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758462" y="348640"/>
            <a:ext cx="9144000" cy="1720003"/>
          </a:xfrm>
        </p:spPr>
        <p:txBody>
          <a:bodyPr>
            <a:normAutofit/>
          </a:bodyPr>
          <a:lstStyle/>
          <a:p>
            <a:r>
              <a:rPr lang="tr-TR" sz="4400" dirty="0" smtClean="0">
                <a:solidFill>
                  <a:schemeClr val="bg1"/>
                </a:solidFill>
              </a:rPr>
              <a:t>ÇANAKKALE </a:t>
            </a:r>
            <a:endParaRPr lang="tr-TR" sz="4400" dirty="0">
              <a:solidFill>
                <a:schemeClr val="bg1"/>
              </a:solidFill>
            </a:endParaRPr>
          </a:p>
        </p:txBody>
      </p:sp>
      <p:sp>
        <p:nvSpPr>
          <p:cNvPr id="3" name="Alt Başlık 2"/>
          <p:cNvSpPr>
            <a:spLocks noGrp="1"/>
          </p:cNvSpPr>
          <p:nvPr>
            <p:ph type="subTitle" idx="1"/>
          </p:nvPr>
        </p:nvSpPr>
        <p:spPr>
          <a:xfrm>
            <a:off x="1758462" y="2683239"/>
            <a:ext cx="9144000" cy="3822491"/>
          </a:xfrm>
        </p:spPr>
        <p:txBody>
          <a:bodyPr>
            <a:normAutofit/>
          </a:bodyPr>
          <a:lstStyle/>
          <a:p>
            <a:pPr algn="l"/>
            <a:r>
              <a:rPr lang="tr-TR" sz="3600" dirty="0" smtClean="0">
                <a:solidFill>
                  <a:schemeClr val="accent6">
                    <a:lumMod val="75000"/>
                  </a:schemeClr>
                </a:solidFill>
              </a:rPr>
              <a:t>Çanakkale Savaşı, I. Dünya Savaşı sırasında 1915-1916 yılları arasında Gelibolu Yarımadası'nda Osmanlı Devleti ile İtilaf Devletleri arasında yapılan deniz ve kara muharebeleridir.</a:t>
            </a:r>
            <a:endParaRPr lang="tr-TR" sz="3600" dirty="0">
              <a:solidFill>
                <a:schemeClr val="accent6">
                  <a:lumMod val="75000"/>
                </a:schemeClr>
              </a:solidFill>
            </a:endParaRPr>
          </a:p>
        </p:txBody>
      </p:sp>
      <p:sp>
        <p:nvSpPr>
          <p:cNvPr id="4" name="Altbilgi Yer Tutucusu 3"/>
          <p:cNvSpPr>
            <a:spLocks noGrp="1"/>
          </p:cNvSpPr>
          <p:nvPr>
            <p:ph type="ftr" sz="quarter" idx="11"/>
          </p:nvPr>
        </p:nvSpPr>
        <p:spPr/>
        <p:txBody>
          <a:bodyPr/>
          <a:lstStyle/>
          <a:p>
            <a:r>
              <a:rPr lang="tr-TR" smtClean="0"/>
              <a:t>ESRA YILDIRIM</a:t>
            </a:r>
            <a:endParaRPr lang="tr-TR"/>
          </a:p>
        </p:txBody>
      </p:sp>
      <p:pic>
        <p:nvPicPr>
          <p:cNvPr id="5" name="Medya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74020" y="6135808"/>
            <a:ext cx="487363" cy="487363"/>
          </a:xfrm>
          <a:prstGeom prst="rect">
            <a:avLst/>
          </a:prstGeom>
        </p:spPr>
      </p:pic>
    </p:spTree>
    <p:extLst>
      <p:ext uri="{BB962C8B-B14F-4D97-AF65-F5344CB8AC3E}">
        <p14:creationId xmlns:p14="http://schemas.microsoft.com/office/powerpoint/2010/main" val="3575098752"/>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7865" y="446089"/>
            <a:ext cx="4484896" cy="3760728"/>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Metin Yer Tutucusu 3"/>
          <p:cNvSpPr>
            <a:spLocks noGrp="1"/>
          </p:cNvSpPr>
          <p:nvPr>
            <p:ph type="body" sz="half" idx="2"/>
          </p:nvPr>
        </p:nvSpPr>
        <p:spPr/>
        <p:txBody>
          <a:bodyPr>
            <a:normAutofit/>
          </a:bodyPr>
          <a:lstStyle/>
          <a:p>
            <a:r>
              <a:rPr lang="tr-TR" sz="1800" dirty="0">
                <a:solidFill>
                  <a:srgbClr val="00B0F0"/>
                </a:solidFill>
              </a:rPr>
              <a:t>Çanakkale Savaşı’nın başlamasının önemli bir nedeni de, Osmanlı Devlet'ini zayıflatarak Almanya'nın gücünü oldukça aza indirgemektir.  Bu sebepten dolayı İtilaf güçleri ilk olarak Çanakkale Boğazı’na saldırmıştır. Bu saldırma da İtilaf güçleri pek başarılı olmamış ve iki tarafta bu saldırıdan olumsuz etkilenmiştir.</a:t>
            </a:r>
          </a:p>
        </p:txBody>
      </p:sp>
      <p:sp>
        <p:nvSpPr>
          <p:cNvPr id="5" name="Altbilgi Yer Tutucusu 4"/>
          <p:cNvSpPr>
            <a:spLocks noGrp="1"/>
          </p:cNvSpPr>
          <p:nvPr>
            <p:ph type="ftr" sz="quarter" idx="11"/>
          </p:nvPr>
        </p:nvSpPr>
        <p:spPr/>
        <p:txBody>
          <a:bodyPr/>
          <a:lstStyle/>
          <a:p>
            <a:r>
              <a:rPr lang="tr-TR" smtClean="0"/>
              <a:t>ESRA YILDIRIM</a:t>
            </a:r>
            <a:endParaRPr lang="tr-T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3268">
            <a:off x="6862658" y="4448863"/>
            <a:ext cx="3555505" cy="1869507"/>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85980647"/>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
                                        <p:tgtEl>
                                          <p:spTgt spid="4">
                                            <p:txEl>
                                              <p:pRg st="0" end="0"/>
                                            </p:txEl>
                                          </p:spTgt>
                                        </p:tgtEl>
                                      </p:cBhvr>
                                    </p:animEffect>
                                    <p:anim calcmode="lin" valueType="num">
                                      <p:cBhvr>
                                        <p:cTn id="22"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Altbilgi Yer Tutucusu 4"/>
          <p:cNvSpPr>
            <a:spLocks noGrp="1"/>
          </p:cNvSpPr>
          <p:nvPr>
            <p:ph type="ftr" sz="quarter" idx="11"/>
          </p:nvPr>
        </p:nvSpPr>
        <p:spPr/>
        <p:txBody>
          <a:bodyPr/>
          <a:lstStyle/>
          <a:p>
            <a:r>
              <a:rPr lang="tr-TR" smtClean="0"/>
              <a:t>ESRA YILDIRIM</a:t>
            </a:r>
            <a:endParaRPr lang="tr-T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534356">
            <a:off x="474368" y="674559"/>
            <a:ext cx="3570119" cy="2008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776" y="2605087"/>
            <a:ext cx="4638381" cy="32710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59958">
            <a:off x="8441491" y="575420"/>
            <a:ext cx="3431398" cy="1748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34868">
            <a:off x="472153" y="4018256"/>
            <a:ext cx="3567361" cy="1881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687565">
            <a:off x="8780461" y="4632828"/>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8521" y="294713"/>
            <a:ext cx="3491158" cy="1955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97309749"/>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arn(inVertical)">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r>
              <a:rPr lang="tr-TR" dirty="0">
                <a:solidFill>
                  <a:srgbClr val="FF0000"/>
                </a:solidFill>
              </a:rPr>
              <a:t>Çanakkale zaferine ulaşmamızı sağlayan aşamalar nelerdir?</a:t>
            </a:r>
          </a:p>
        </p:txBody>
      </p:sp>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1319882">
            <a:off x="6608596" y="454007"/>
            <a:ext cx="5181600" cy="27001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Metin Yer Tutucusu 3"/>
          <p:cNvSpPr>
            <a:spLocks noGrp="1"/>
          </p:cNvSpPr>
          <p:nvPr>
            <p:ph type="body" sz="half" idx="2"/>
          </p:nvPr>
        </p:nvSpPr>
        <p:spPr>
          <a:xfrm>
            <a:off x="3002107" y="1586216"/>
            <a:ext cx="3505199" cy="4262436"/>
          </a:xfrm>
        </p:spPr>
        <p:txBody>
          <a:bodyPr>
            <a:normAutofit/>
          </a:bodyPr>
          <a:lstStyle/>
          <a:p>
            <a:r>
              <a:rPr lang="tr-TR" sz="1600" dirty="0">
                <a:solidFill>
                  <a:srgbClr val="00B0F0"/>
                </a:solidFill>
              </a:rPr>
              <a:t>Gerileme dönemine girmiş olan Osmanlı İmparatorluğu'nu ele geçirme arzusuyla, İngiltere ve Fransa 3 Kasım 1914 tarihinde Bozcaada'dan boğaza girdiler. Bölgeden İngilizler Ertuğrul ve Seddülbahir tabyalarına, Fransızlar ise Orhaniye ve Kumkale tabyalarına havan topu ile ateşe başladılar. Cephaneliğin isabet almasıyla, çok sayıda askerimiz şehit oldu. İngilizlerin komutanı Amiral </a:t>
            </a:r>
            <a:r>
              <a:rPr lang="tr-TR" sz="1600" dirty="0" err="1">
                <a:solidFill>
                  <a:srgbClr val="00B0F0"/>
                </a:solidFill>
              </a:rPr>
              <a:t>Carden</a:t>
            </a:r>
            <a:r>
              <a:rPr lang="tr-TR" sz="1600" dirty="0">
                <a:solidFill>
                  <a:srgbClr val="00B0F0"/>
                </a:solidFill>
              </a:rPr>
              <a:t>, Çanakkale boğazında gösteriler yaparak boğazı geçmeye çalıştı.</a:t>
            </a:r>
          </a:p>
        </p:txBody>
      </p:sp>
      <p:sp>
        <p:nvSpPr>
          <p:cNvPr id="5" name="Altbilgi Yer Tutucusu 4"/>
          <p:cNvSpPr>
            <a:spLocks noGrp="1"/>
          </p:cNvSpPr>
          <p:nvPr>
            <p:ph type="ftr" sz="quarter" idx="11"/>
          </p:nvPr>
        </p:nvSpPr>
        <p:spPr/>
        <p:txBody>
          <a:bodyPr/>
          <a:lstStyle/>
          <a:p>
            <a:r>
              <a:rPr lang="tr-TR" smtClean="0"/>
              <a:t>ESRA YILDIRIM</a:t>
            </a:r>
            <a:endParaRPr lang="tr-T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8008" y="3840857"/>
            <a:ext cx="3123236" cy="2007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215890">
            <a:off x="7280196" y="2557251"/>
            <a:ext cx="3028950" cy="1514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92265167"/>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3"/>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80">
                                          <p:stCondLst>
                                            <p:cond delay="0"/>
                                          </p:stCondLst>
                                        </p:cTn>
                                        <p:tgtEl>
                                          <p:spTgt spid="8"/>
                                        </p:tgtEl>
                                      </p:cBhvr>
                                    </p:animEffect>
                                    <p:anim calcmode="lin" valueType="num">
                                      <p:cBhvr>
                                        <p:cTn id="2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3" dur="26">
                                          <p:stCondLst>
                                            <p:cond delay="650"/>
                                          </p:stCondLst>
                                        </p:cTn>
                                        <p:tgtEl>
                                          <p:spTgt spid="8"/>
                                        </p:tgtEl>
                                      </p:cBhvr>
                                      <p:to x="100000" y="60000"/>
                                    </p:animScale>
                                    <p:animScale>
                                      <p:cBhvr>
                                        <p:cTn id="34" dur="166" decel="50000">
                                          <p:stCondLst>
                                            <p:cond delay="676"/>
                                          </p:stCondLst>
                                        </p:cTn>
                                        <p:tgtEl>
                                          <p:spTgt spid="8"/>
                                        </p:tgtEl>
                                      </p:cBhvr>
                                      <p:to x="100000" y="100000"/>
                                    </p:animScale>
                                    <p:animScale>
                                      <p:cBhvr>
                                        <p:cTn id="35" dur="26">
                                          <p:stCondLst>
                                            <p:cond delay="1312"/>
                                          </p:stCondLst>
                                        </p:cTn>
                                        <p:tgtEl>
                                          <p:spTgt spid="8"/>
                                        </p:tgtEl>
                                      </p:cBhvr>
                                      <p:to x="100000" y="80000"/>
                                    </p:animScale>
                                    <p:animScale>
                                      <p:cBhvr>
                                        <p:cTn id="36" dur="166" decel="50000">
                                          <p:stCondLst>
                                            <p:cond delay="1338"/>
                                          </p:stCondLst>
                                        </p:cTn>
                                        <p:tgtEl>
                                          <p:spTgt spid="8"/>
                                        </p:tgtEl>
                                      </p:cBhvr>
                                      <p:to x="100000" y="100000"/>
                                    </p:animScale>
                                    <p:animScale>
                                      <p:cBhvr>
                                        <p:cTn id="37" dur="26">
                                          <p:stCondLst>
                                            <p:cond delay="1642"/>
                                          </p:stCondLst>
                                        </p:cTn>
                                        <p:tgtEl>
                                          <p:spTgt spid="8"/>
                                        </p:tgtEl>
                                      </p:cBhvr>
                                      <p:to x="100000" y="90000"/>
                                    </p:animScale>
                                    <p:animScale>
                                      <p:cBhvr>
                                        <p:cTn id="38" dur="166" decel="50000">
                                          <p:stCondLst>
                                            <p:cond delay="1668"/>
                                          </p:stCondLst>
                                        </p:cTn>
                                        <p:tgtEl>
                                          <p:spTgt spid="8"/>
                                        </p:tgtEl>
                                      </p:cBhvr>
                                      <p:to x="100000" y="100000"/>
                                    </p:animScale>
                                    <p:animScale>
                                      <p:cBhvr>
                                        <p:cTn id="39" dur="26">
                                          <p:stCondLst>
                                            <p:cond delay="1808"/>
                                          </p:stCondLst>
                                        </p:cTn>
                                        <p:tgtEl>
                                          <p:spTgt spid="8"/>
                                        </p:tgtEl>
                                      </p:cBhvr>
                                      <p:to x="100000" y="95000"/>
                                    </p:animScale>
                                    <p:animScale>
                                      <p:cBhvr>
                                        <p:cTn id="4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chemeClr val="bg1"/>
                </a:solidFill>
              </a:rPr>
              <a:t>Nusret Mayın Gemisi:</a:t>
            </a:r>
          </a:p>
        </p:txBody>
      </p:sp>
      <p:pic>
        <p:nvPicPr>
          <p:cNvPr id="6" name="İçerik Yer Tutucusu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20645418">
            <a:off x="6402674" y="880355"/>
            <a:ext cx="5401064" cy="3587495"/>
          </a:xfrm>
          <a:prstGeom prst="snip2DiagRect">
            <a:avLst/>
          </a:prstGeom>
          <a:solidFill>
            <a:srgbClr val="FFFFFF">
              <a:shade val="85000"/>
            </a:srgbClr>
          </a:solidFill>
          <a:ln w="8890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Metin Yer Tutucusu 3"/>
          <p:cNvSpPr>
            <a:spLocks noGrp="1"/>
          </p:cNvSpPr>
          <p:nvPr>
            <p:ph type="body" sz="half" idx="2"/>
          </p:nvPr>
        </p:nvSpPr>
        <p:spPr/>
        <p:txBody>
          <a:bodyPr>
            <a:normAutofit/>
          </a:bodyPr>
          <a:lstStyle/>
          <a:p>
            <a:r>
              <a:rPr lang="tr-TR" sz="1600" dirty="0">
                <a:solidFill>
                  <a:srgbClr val="00B0F0"/>
                </a:solidFill>
              </a:rPr>
              <a:t>Asıl adı "</a:t>
            </a:r>
            <a:r>
              <a:rPr lang="tr-TR" sz="1600" dirty="0" err="1">
                <a:solidFill>
                  <a:srgbClr val="00B0F0"/>
                </a:solidFill>
              </a:rPr>
              <a:t>Nusrat</a:t>
            </a:r>
            <a:r>
              <a:rPr lang="tr-TR" sz="1600" dirty="0">
                <a:solidFill>
                  <a:srgbClr val="00B0F0"/>
                </a:solidFill>
              </a:rPr>
              <a:t>" olan gemi savaş esnasında bölgeye mayın dökmek amacıyla yapılmış ve 1913 yılında Osmanlı Donanmasına katılmıştır. Almanya üretimi olan gemi Çanakkale Zaferinin sessiz kahramanlarından birisidir</a:t>
            </a:r>
            <a:r>
              <a:rPr lang="tr-TR" sz="1600" dirty="0" smtClean="0">
                <a:solidFill>
                  <a:srgbClr val="00B0F0"/>
                </a:solidFill>
              </a:rPr>
              <a:t>. </a:t>
            </a:r>
            <a:r>
              <a:rPr lang="tr-TR" sz="1600" dirty="0">
                <a:solidFill>
                  <a:srgbClr val="00B0F0"/>
                </a:solidFill>
              </a:rPr>
              <a:t>karanlık günlerden aydınlığa ve zafere giden yolda savaşın seyrini değiştirecek olay olmuştu. Nusret mayın gemisinin 7 Mart gecesi elinde kalan son 26 mayını denize dökmesi zaferin en büyük sağlayıcı olaylarından birisi olmuştur.</a:t>
            </a:r>
          </a:p>
        </p:txBody>
      </p:sp>
      <p:sp>
        <p:nvSpPr>
          <p:cNvPr id="5" name="Altbilgi Yer Tutucusu 4"/>
          <p:cNvSpPr>
            <a:spLocks noGrp="1"/>
          </p:cNvSpPr>
          <p:nvPr>
            <p:ph type="ftr" sz="quarter" idx="11"/>
          </p:nvPr>
        </p:nvSpPr>
        <p:spPr/>
        <p:txBody>
          <a:bodyPr/>
          <a:lstStyle/>
          <a:p>
            <a:r>
              <a:rPr lang="tr-TR" smtClean="0"/>
              <a:t>ESRA YILDIRIM</a:t>
            </a:r>
            <a:endParaRPr lang="tr-TR"/>
          </a:p>
        </p:txBody>
      </p:sp>
    </p:spTree>
    <p:extLst>
      <p:ext uri="{BB962C8B-B14F-4D97-AF65-F5344CB8AC3E}">
        <p14:creationId xmlns:p14="http://schemas.microsoft.com/office/powerpoint/2010/main" val="894739871"/>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anim calcmode="lin" valueType="num">
                                      <p:cBhvr>
                                        <p:cTn id="13"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832767" y="628124"/>
            <a:ext cx="8911687" cy="1280890"/>
          </a:xfrm>
        </p:spPr>
        <p:txBody>
          <a:bodyPr/>
          <a:lstStyle/>
          <a:p>
            <a:r>
              <a:rPr lang="tr-TR" dirty="0">
                <a:solidFill>
                  <a:srgbClr val="FF0000"/>
                </a:solidFill>
              </a:rPr>
              <a:t>Seyit Onbaşının Yaptıkları;</a:t>
            </a:r>
          </a:p>
        </p:txBody>
      </p:sp>
      <p:sp>
        <p:nvSpPr>
          <p:cNvPr id="6" name="İçerik Yer Tutucusu 5"/>
          <p:cNvSpPr>
            <a:spLocks noGrp="1"/>
          </p:cNvSpPr>
          <p:nvPr>
            <p:ph idx="1"/>
          </p:nvPr>
        </p:nvSpPr>
        <p:spPr>
          <a:xfrm>
            <a:off x="3158838" y="2133600"/>
            <a:ext cx="8915400" cy="3777622"/>
          </a:xfrm>
        </p:spPr>
        <p:txBody>
          <a:bodyPr/>
          <a:lstStyle/>
          <a:p>
            <a:r>
              <a:rPr lang="tr-TR" dirty="0" smtClean="0">
                <a:solidFill>
                  <a:srgbClr val="00B0F0"/>
                </a:solidFill>
              </a:rPr>
              <a:t>Çanakkale </a:t>
            </a:r>
            <a:r>
              <a:rPr lang="tr-TR" dirty="0">
                <a:solidFill>
                  <a:srgbClr val="00B0F0"/>
                </a:solidFill>
              </a:rPr>
              <a:t>Savaşları'nda Deniz Savaşları yapılırken </a:t>
            </a:r>
            <a:r>
              <a:rPr lang="tr-TR" dirty="0" err="1">
                <a:solidFill>
                  <a:srgbClr val="00B0F0"/>
                </a:solidFill>
              </a:rPr>
              <a:t>Seddü'l</a:t>
            </a:r>
            <a:r>
              <a:rPr lang="tr-TR" dirty="0">
                <a:solidFill>
                  <a:srgbClr val="00B0F0"/>
                </a:solidFill>
              </a:rPr>
              <a:t>-bahir açıklarında olan düşman gemileri Morto Koyu ile </a:t>
            </a:r>
            <a:r>
              <a:rPr lang="tr-TR" dirty="0" err="1">
                <a:solidFill>
                  <a:srgbClr val="00B0F0"/>
                </a:solidFill>
              </a:rPr>
              <a:t>Seddü'l</a:t>
            </a:r>
            <a:r>
              <a:rPr lang="tr-TR" dirty="0">
                <a:solidFill>
                  <a:srgbClr val="00B0F0"/>
                </a:solidFill>
              </a:rPr>
              <a:t>-bahir tepesini sürekli bombardıman altına alarak Türk mukavemeti giderek azalmaya başlamışlardı. Kendilerini Allah'ın korumasına bırakıp Türk birlikleri şehitlik mertebesine ulaşmayı çok istediklerine, kaçmak yerine son çabalarına kadar mücadele etmişlerdir. Bu arada bir İngiliz gemisinden atılan büyük bir bomba Morto Koyu sırtlarındaki bir topçu birliğimizi toptan yok etmiştir. İçlerinde sadece </a:t>
            </a:r>
            <a:r>
              <a:rPr lang="tr-TR" dirty="0" err="1">
                <a:solidFill>
                  <a:srgbClr val="00B0F0"/>
                </a:solidFill>
              </a:rPr>
              <a:t>Seyid</a:t>
            </a:r>
            <a:r>
              <a:rPr lang="tr-TR" dirty="0">
                <a:solidFill>
                  <a:srgbClr val="00B0F0"/>
                </a:solidFill>
              </a:rPr>
              <a:t> Ali Çavuş sağ olarak kurtulmuştur. Çavuş etrafındaki gördüğü manzara karşısında duyduğu üzüntü ile dünyada eşi olmayan az görülebilecek bir olay gerçekleştirmiştir. Duyduğu üzüntü ve acı ile normalinde üç kişinin bile çok zor kaldırabileceği 257 kiloluk bombayı olduğu yerden tek başına </a:t>
            </a:r>
            <a:r>
              <a:rPr lang="tr-TR" dirty="0" smtClean="0">
                <a:solidFill>
                  <a:srgbClr val="00B0F0"/>
                </a:solidFill>
              </a:rPr>
              <a:t>kaldırdı.</a:t>
            </a:r>
            <a:endParaRPr lang="tr-TR" dirty="0">
              <a:solidFill>
                <a:srgbClr val="00B0F0"/>
              </a:solidFill>
            </a:endParaRPr>
          </a:p>
        </p:txBody>
      </p:sp>
      <p:sp>
        <p:nvSpPr>
          <p:cNvPr id="5" name="Altbilgi Yer Tutucusu 4"/>
          <p:cNvSpPr>
            <a:spLocks noGrp="1"/>
          </p:cNvSpPr>
          <p:nvPr>
            <p:ph type="ftr" sz="quarter" idx="11"/>
          </p:nvPr>
        </p:nvSpPr>
        <p:spPr/>
        <p:txBody>
          <a:bodyPr/>
          <a:lstStyle/>
          <a:p>
            <a:r>
              <a:rPr lang="tr-TR" smtClean="0"/>
              <a:t>ESRA YILDIRIM</a:t>
            </a:r>
            <a:endParaRPr lang="tr-T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868828">
            <a:off x="322524" y="2793257"/>
            <a:ext cx="3124841" cy="1519418"/>
          </a:xfrm>
          <a:prstGeom prst="rect">
            <a:avLst/>
          </a:prstGeom>
        </p:spPr>
      </p:pic>
    </p:spTree>
    <p:extLst>
      <p:ext uri="{BB962C8B-B14F-4D97-AF65-F5344CB8AC3E}">
        <p14:creationId xmlns:p14="http://schemas.microsoft.com/office/powerpoint/2010/main" val="1775239833"/>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000"/>
                                        <p:tgtEl>
                                          <p:spTgt spid="6">
                                            <p:txEl>
                                              <p:pRg st="0" end="0"/>
                                            </p:txEl>
                                          </p:spTgt>
                                        </p:tgtEl>
                                      </p:cBhvr>
                                    </p:animEffect>
                                    <p:anim calcmode="lin" valueType="num">
                                      <p:cBhvr>
                                        <p:cTn id="1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99211" y="955636"/>
            <a:ext cx="4814679" cy="361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Metin Yer Tutucusu 6"/>
          <p:cNvSpPr>
            <a:spLocks noGrp="1"/>
          </p:cNvSpPr>
          <p:nvPr>
            <p:ph type="body" sz="half" idx="2"/>
          </p:nvPr>
        </p:nvSpPr>
        <p:spPr>
          <a:xfrm>
            <a:off x="710653" y="1172388"/>
            <a:ext cx="5419854" cy="4736787"/>
          </a:xfrm>
        </p:spPr>
        <p:txBody>
          <a:bodyPr numCol="2"/>
          <a:lstStyle/>
          <a:p>
            <a:pPr algn="ctr"/>
            <a:r>
              <a:rPr lang="tr-TR" sz="1600" dirty="0" smtClean="0">
                <a:solidFill>
                  <a:srgbClr val="FF0000"/>
                </a:solidFill>
              </a:rPr>
              <a:t>EY KAHRAMAN TÜRK </a:t>
            </a:r>
          </a:p>
          <a:p>
            <a:pPr algn="ctr"/>
            <a:r>
              <a:rPr lang="tr-TR" sz="1600" dirty="0" smtClean="0">
                <a:solidFill>
                  <a:srgbClr val="FF0000"/>
                </a:solidFill>
              </a:rPr>
              <a:t>ORDUSU</a:t>
            </a:r>
          </a:p>
          <a:p>
            <a:r>
              <a:rPr lang="tr-TR" sz="1600" dirty="0" smtClean="0">
                <a:solidFill>
                  <a:srgbClr val="00B0F0"/>
                </a:solidFill>
              </a:rPr>
              <a:t>Ey</a:t>
            </a:r>
            <a:r>
              <a:rPr lang="tr-TR" dirty="0" smtClean="0">
                <a:solidFill>
                  <a:srgbClr val="00B0F0"/>
                </a:solidFill>
              </a:rPr>
              <a:t> </a:t>
            </a:r>
            <a:r>
              <a:rPr lang="tr-TR" sz="1600" dirty="0">
                <a:solidFill>
                  <a:srgbClr val="00B0F0"/>
                </a:solidFill>
              </a:rPr>
              <a:t>Kahraman Türk Ordusu</a:t>
            </a:r>
          </a:p>
          <a:p>
            <a:r>
              <a:rPr lang="tr-TR" sz="1600" dirty="0" smtClean="0">
                <a:solidFill>
                  <a:srgbClr val="00B0F0"/>
                </a:solidFill>
              </a:rPr>
              <a:t>Çanakkale </a:t>
            </a:r>
            <a:r>
              <a:rPr lang="tr-TR" sz="1600" dirty="0">
                <a:solidFill>
                  <a:srgbClr val="00B0F0"/>
                </a:solidFill>
              </a:rPr>
              <a:t>için akan kanlar</a:t>
            </a:r>
          </a:p>
          <a:p>
            <a:r>
              <a:rPr lang="tr-TR" sz="1600" dirty="0">
                <a:solidFill>
                  <a:srgbClr val="00B0F0"/>
                </a:solidFill>
              </a:rPr>
              <a:t>Denizdeki dalgalara vurmuş</a:t>
            </a:r>
          </a:p>
          <a:p>
            <a:endParaRPr lang="tr-TR" sz="1600" dirty="0">
              <a:solidFill>
                <a:srgbClr val="00B0F0"/>
              </a:solidFill>
            </a:endParaRPr>
          </a:p>
          <a:p>
            <a:r>
              <a:rPr lang="tr-TR" sz="1600" dirty="0" smtClean="0">
                <a:solidFill>
                  <a:srgbClr val="00B0F0"/>
                </a:solidFill>
              </a:rPr>
              <a:t>Türk </a:t>
            </a:r>
            <a:r>
              <a:rPr lang="tr-TR" sz="1600" dirty="0">
                <a:solidFill>
                  <a:srgbClr val="00B0F0"/>
                </a:solidFill>
              </a:rPr>
              <a:t>ordusunun zaferi</a:t>
            </a:r>
          </a:p>
          <a:p>
            <a:r>
              <a:rPr lang="tr-TR" sz="1600" dirty="0">
                <a:solidFill>
                  <a:srgbClr val="00B0F0"/>
                </a:solidFill>
              </a:rPr>
              <a:t>Esir milletlere bir umut olmuş</a:t>
            </a:r>
          </a:p>
          <a:p>
            <a:endParaRPr lang="tr-TR" sz="1600" dirty="0" smtClean="0">
              <a:solidFill>
                <a:srgbClr val="00B0F0"/>
              </a:solidFill>
            </a:endParaRPr>
          </a:p>
          <a:p>
            <a:endParaRPr lang="tr-TR" sz="1600" dirty="0">
              <a:solidFill>
                <a:srgbClr val="00B0F0"/>
              </a:solidFill>
            </a:endParaRPr>
          </a:p>
          <a:p>
            <a:endParaRPr lang="tr-TR" sz="1600" dirty="0" smtClean="0">
              <a:solidFill>
                <a:srgbClr val="00B0F0"/>
              </a:solidFill>
            </a:endParaRPr>
          </a:p>
          <a:p>
            <a:endParaRPr lang="tr-TR" sz="1600" dirty="0" smtClean="0">
              <a:solidFill>
                <a:srgbClr val="00B0F0"/>
              </a:solidFill>
            </a:endParaRPr>
          </a:p>
          <a:p>
            <a:r>
              <a:rPr lang="tr-TR" sz="1600" dirty="0" smtClean="0">
                <a:solidFill>
                  <a:srgbClr val="00B0F0"/>
                </a:solidFill>
              </a:rPr>
              <a:t>Ey </a:t>
            </a:r>
            <a:r>
              <a:rPr lang="tr-TR" sz="1600" dirty="0">
                <a:solidFill>
                  <a:srgbClr val="00B0F0"/>
                </a:solidFill>
              </a:rPr>
              <a:t>kahraman Türk Ordusu</a:t>
            </a:r>
          </a:p>
          <a:p>
            <a:r>
              <a:rPr lang="tr-TR" sz="1600" dirty="0">
                <a:solidFill>
                  <a:srgbClr val="00B0F0"/>
                </a:solidFill>
              </a:rPr>
              <a:t>Yurdun dört bir </a:t>
            </a:r>
            <a:r>
              <a:rPr lang="tr-TR" sz="1800" dirty="0">
                <a:solidFill>
                  <a:srgbClr val="00B0F0"/>
                </a:solidFill>
              </a:rPr>
              <a:t>yanından</a:t>
            </a:r>
          </a:p>
          <a:p>
            <a:r>
              <a:rPr lang="tr-TR" sz="1800" dirty="0">
                <a:solidFill>
                  <a:srgbClr val="00B0F0"/>
                </a:solidFill>
              </a:rPr>
              <a:t>Toplanmış asker</a:t>
            </a:r>
          </a:p>
          <a:p>
            <a:endParaRPr lang="tr-TR" sz="1600" dirty="0" smtClean="0">
              <a:solidFill>
                <a:srgbClr val="00B0F0"/>
              </a:solidFill>
            </a:endParaRPr>
          </a:p>
          <a:p>
            <a:endParaRPr lang="tr-TR" sz="1600" dirty="0" smtClean="0">
              <a:solidFill>
                <a:srgbClr val="00B0F0"/>
              </a:solidFill>
            </a:endParaRPr>
          </a:p>
          <a:p>
            <a:r>
              <a:rPr lang="tr-TR" sz="1600" dirty="0" smtClean="0">
                <a:solidFill>
                  <a:srgbClr val="00B0F0"/>
                </a:solidFill>
              </a:rPr>
              <a:t>Bir </a:t>
            </a:r>
            <a:r>
              <a:rPr lang="tr-TR" sz="1600" dirty="0">
                <a:solidFill>
                  <a:srgbClr val="00B0F0"/>
                </a:solidFill>
              </a:rPr>
              <a:t>istiklal </a:t>
            </a:r>
            <a:r>
              <a:rPr lang="tr-TR" sz="1600" dirty="0" smtClean="0">
                <a:solidFill>
                  <a:srgbClr val="00B0F0"/>
                </a:solidFill>
              </a:rPr>
              <a:t>uğruna</a:t>
            </a:r>
          </a:p>
          <a:p>
            <a:r>
              <a:rPr lang="tr-TR" sz="1600" dirty="0" smtClean="0">
                <a:solidFill>
                  <a:srgbClr val="00B0F0"/>
                </a:solidFill>
              </a:rPr>
              <a:t>Canlarını </a:t>
            </a:r>
            <a:r>
              <a:rPr lang="tr-TR" sz="1600" dirty="0">
                <a:solidFill>
                  <a:srgbClr val="00B0F0"/>
                </a:solidFill>
              </a:rPr>
              <a:t>feda etmiş</a:t>
            </a:r>
          </a:p>
          <a:p>
            <a:r>
              <a:rPr lang="tr-TR" sz="1600" dirty="0">
                <a:solidFill>
                  <a:srgbClr val="00B0F0"/>
                </a:solidFill>
              </a:rPr>
              <a:t>Çanakkale </a:t>
            </a:r>
            <a:r>
              <a:rPr lang="tr-TR" sz="1600" dirty="0" smtClean="0">
                <a:solidFill>
                  <a:srgbClr val="00B0F0"/>
                </a:solidFill>
              </a:rPr>
              <a:t>yolunda</a:t>
            </a:r>
            <a:endParaRPr lang="tr-TR" sz="1600" dirty="0">
              <a:solidFill>
                <a:srgbClr val="00B0F0"/>
              </a:solidFill>
            </a:endParaRPr>
          </a:p>
        </p:txBody>
      </p:sp>
      <p:sp>
        <p:nvSpPr>
          <p:cNvPr id="4" name="Altbilgi Yer Tutucusu 3"/>
          <p:cNvSpPr>
            <a:spLocks noGrp="1"/>
          </p:cNvSpPr>
          <p:nvPr>
            <p:ph type="ftr" sz="quarter" idx="11"/>
          </p:nvPr>
        </p:nvSpPr>
        <p:spPr/>
        <p:txBody>
          <a:bodyPr/>
          <a:lstStyle/>
          <a:p>
            <a:r>
              <a:rPr lang="tr-TR" dirty="0" smtClean="0"/>
              <a:t>ESRA YILDIRIM</a:t>
            </a:r>
            <a:endParaRPr lang="tr-TR" dirty="0"/>
          </a:p>
        </p:txBody>
      </p:sp>
    </p:spTree>
    <p:extLst>
      <p:ext uri="{BB962C8B-B14F-4D97-AF65-F5344CB8AC3E}">
        <p14:creationId xmlns:p14="http://schemas.microsoft.com/office/powerpoint/2010/main" val="3792094743"/>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down)">
                                      <p:cBhvr>
                                        <p:cTn id="13" dur="580">
                                          <p:stCondLst>
                                            <p:cond delay="0"/>
                                          </p:stCondLst>
                                        </p:cTn>
                                        <p:tgtEl>
                                          <p:spTgt spid="7">
                                            <p:txEl>
                                              <p:pRg st="0" end="0"/>
                                            </p:txEl>
                                          </p:spTgt>
                                        </p:tgtEl>
                                      </p:cBhvr>
                                    </p:animEffect>
                                    <p:anim calcmode="lin" valueType="num">
                                      <p:cBhvr>
                                        <p:cTn id="14"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xEl>
                                              <p:pRg st="0" end="0"/>
                                            </p:txEl>
                                          </p:spTgt>
                                        </p:tgtEl>
                                      </p:cBhvr>
                                      <p:to x="100000" y="60000"/>
                                    </p:animScale>
                                    <p:animScale>
                                      <p:cBhvr>
                                        <p:cTn id="20" dur="166" decel="50000">
                                          <p:stCondLst>
                                            <p:cond delay="676"/>
                                          </p:stCondLst>
                                        </p:cTn>
                                        <p:tgtEl>
                                          <p:spTgt spid="7">
                                            <p:txEl>
                                              <p:pRg st="0" end="0"/>
                                            </p:txEl>
                                          </p:spTgt>
                                        </p:tgtEl>
                                      </p:cBhvr>
                                      <p:to x="100000" y="100000"/>
                                    </p:animScale>
                                    <p:animScale>
                                      <p:cBhvr>
                                        <p:cTn id="21" dur="26">
                                          <p:stCondLst>
                                            <p:cond delay="1312"/>
                                          </p:stCondLst>
                                        </p:cTn>
                                        <p:tgtEl>
                                          <p:spTgt spid="7">
                                            <p:txEl>
                                              <p:pRg st="0" end="0"/>
                                            </p:txEl>
                                          </p:spTgt>
                                        </p:tgtEl>
                                      </p:cBhvr>
                                      <p:to x="100000" y="80000"/>
                                    </p:animScale>
                                    <p:animScale>
                                      <p:cBhvr>
                                        <p:cTn id="22" dur="166" decel="50000">
                                          <p:stCondLst>
                                            <p:cond delay="1338"/>
                                          </p:stCondLst>
                                        </p:cTn>
                                        <p:tgtEl>
                                          <p:spTgt spid="7">
                                            <p:txEl>
                                              <p:pRg st="0" end="0"/>
                                            </p:txEl>
                                          </p:spTgt>
                                        </p:tgtEl>
                                      </p:cBhvr>
                                      <p:to x="100000" y="100000"/>
                                    </p:animScale>
                                    <p:animScale>
                                      <p:cBhvr>
                                        <p:cTn id="23" dur="26">
                                          <p:stCondLst>
                                            <p:cond delay="1642"/>
                                          </p:stCondLst>
                                        </p:cTn>
                                        <p:tgtEl>
                                          <p:spTgt spid="7">
                                            <p:txEl>
                                              <p:pRg st="0" end="0"/>
                                            </p:txEl>
                                          </p:spTgt>
                                        </p:tgtEl>
                                      </p:cBhvr>
                                      <p:to x="100000" y="90000"/>
                                    </p:animScale>
                                    <p:animScale>
                                      <p:cBhvr>
                                        <p:cTn id="24" dur="166" decel="50000">
                                          <p:stCondLst>
                                            <p:cond delay="1668"/>
                                          </p:stCondLst>
                                        </p:cTn>
                                        <p:tgtEl>
                                          <p:spTgt spid="7">
                                            <p:txEl>
                                              <p:pRg st="0" end="0"/>
                                            </p:txEl>
                                          </p:spTgt>
                                        </p:tgtEl>
                                      </p:cBhvr>
                                      <p:to x="100000" y="100000"/>
                                    </p:animScale>
                                    <p:animScale>
                                      <p:cBhvr>
                                        <p:cTn id="25" dur="26">
                                          <p:stCondLst>
                                            <p:cond delay="1808"/>
                                          </p:stCondLst>
                                        </p:cTn>
                                        <p:tgtEl>
                                          <p:spTgt spid="7">
                                            <p:txEl>
                                              <p:pRg st="0" end="0"/>
                                            </p:txEl>
                                          </p:spTgt>
                                        </p:tgtEl>
                                      </p:cBhvr>
                                      <p:to x="100000" y="95000"/>
                                    </p:animScale>
                                    <p:animScale>
                                      <p:cBhvr>
                                        <p:cTn id="26" dur="166" decel="50000">
                                          <p:stCondLst>
                                            <p:cond delay="1834"/>
                                          </p:stCondLst>
                                        </p:cTn>
                                        <p:tgtEl>
                                          <p:spTgt spid="7">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down)">
                                      <p:cBhvr>
                                        <p:cTn id="31" dur="580">
                                          <p:stCondLst>
                                            <p:cond delay="0"/>
                                          </p:stCondLst>
                                        </p:cTn>
                                        <p:tgtEl>
                                          <p:spTgt spid="7">
                                            <p:txEl>
                                              <p:pRg st="1" end="1"/>
                                            </p:txEl>
                                          </p:spTgt>
                                        </p:tgtEl>
                                      </p:cBhvr>
                                    </p:animEffect>
                                    <p:anim calcmode="lin" valueType="num">
                                      <p:cBhvr>
                                        <p:cTn id="32"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xEl>
                                              <p:pRg st="1" end="1"/>
                                            </p:txEl>
                                          </p:spTgt>
                                        </p:tgtEl>
                                      </p:cBhvr>
                                      <p:to x="100000" y="60000"/>
                                    </p:animScale>
                                    <p:animScale>
                                      <p:cBhvr>
                                        <p:cTn id="38" dur="166" decel="50000">
                                          <p:stCondLst>
                                            <p:cond delay="676"/>
                                          </p:stCondLst>
                                        </p:cTn>
                                        <p:tgtEl>
                                          <p:spTgt spid="7">
                                            <p:txEl>
                                              <p:pRg st="1" end="1"/>
                                            </p:txEl>
                                          </p:spTgt>
                                        </p:tgtEl>
                                      </p:cBhvr>
                                      <p:to x="100000" y="100000"/>
                                    </p:animScale>
                                    <p:animScale>
                                      <p:cBhvr>
                                        <p:cTn id="39" dur="26">
                                          <p:stCondLst>
                                            <p:cond delay="1312"/>
                                          </p:stCondLst>
                                        </p:cTn>
                                        <p:tgtEl>
                                          <p:spTgt spid="7">
                                            <p:txEl>
                                              <p:pRg st="1" end="1"/>
                                            </p:txEl>
                                          </p:spTgt>
                                        </p:tgtEl>
                                      </p:cBhvr>
                                      <p:to x="100000" y="80000"/>
                                    </p:animScale>
                                    <p:animScale>
                                      <p:cBhvr>
                                        <p:cTn id="40" dur="166" decel="50000">
                                          <p:stCondLst>
                                            <p:cond delay="1338"/>
                                          </p:stCondLst>
                                        </p:cTn>
                                        <p:tgtEl>
                                          <p:spTgt spid="7">
                                            <p:txEl>
                                              <p:pRg st="1" end="1"/>
                                            </p:txEl>
                                          </p:spTgt>
                                        </p:tgtEl>
                                      </p:cBhvr>
                                      <p:to x="100000" y="100000"/>
                                    </p:animScale>
                                    <p:animScale>
                                      <p:cBhvr>
                                        <p:cTn id="41" dur="26">
                                          <p:stCondLst>
                                            <p:cond delay="1642"/>
                                          </p:stCondLst>
                                        </p:cTn>
                                        <p:tgtEl>
                                          <p:spTgt spid="7">
                                            <p:txEl>
                                              <p:pRg st="1" end="1"/>
                                            </p:txEl>
                                          </p:spTgt>
                                        </p:tgtEl>
                                      </p:cBhvr>
                                      <p:to x="100000" y="90000"/>
                                    </p:animScale>
                                    <p:animScale>
                                      <p:cBhvr>
                                        <p:cTn id="42" dur="166" decel="50000">
                                          <p:stCondLst>
                                            <p:cond delay="1668"/>
                                          </p:stCondLst>
                                        </p:cTn>
                                        <p:tgtEl>
                                          <p:spTgt spid="7">
                                            <p:txEl>
                                              <p:pRg st="1" end="1"/>
                                            </p:txEl>
                                          </p:spTgt>
                                        </p:tgtEl>
                                      </p:cBhvr>
                                      <p:to x="100000" y="100000"/>
                                    </p:animScale>
                                    <p:animScale>
                                      <p:cBhvr>
                                        <p:cTn id="43" dur="26">
                                          <p:stCondLst>
                                            <p:cond delay="1808"/>
                                          </p:stCondLst>
                                        </p:cTn>
                                        <p:tgtEl>
                                          <p:spTgt spid="7">
                                            <p:txEl>
                                              <p:pRg st="1" end="1"/>
                                            </p:txEl>
                                          </p:spTgt>
                                        </p:tgtEl>
                                      </p:cBhvr>
                                      <p:to x="100000" y="95000"/>
                                    </p:animScale>
                                    <p:animScale>
                                      <p:cBhvr>
                                        <p:cTn id="44" dur="166" decel="50000">
                                          <p:stCondLst>
                                            <p:cond delay="1834"/>
                                          </p:stCondLst>
                                        </p:cTn>
                                        <p:tgtEl>
                                          <p:spTgt spid="7">
                                            <p:txEl>
                                              <p:pRg st="1" end="1"/>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wipe(down)">
                                      <p:cBhvr>
                                        <p:cTn id="49" dur="580">
                                          <p:stCondLst>
                                            <p:cond delay="0"/>
                                          </p:stCondLst>
                                        </p:cTn>
                                        <p:tgtEl>
                                          <p:spTgt spid="7">
                                            <p:txEl>
                                              <p:pRg st="2" end="2"/>
                                            </p:txEl>
                                          </p:spTgt>
                                        </p:tgtEl>
                                      </p:cBhvr>
                                    </p:animEffect>
                                    <p:anim calcmode="lin" valueType="num">
                                      <p:cBhvr>
                                        <p:cTn id="50" dur="1822" tmFilter="0,0; 0.14,0.36; 0.43,0.73; 0.71,0.91; 1.0,1.0">
                                          <p:stCondLst>
                                            <p:cond delay="0"/>
                                          </p:stCondLst>
                                        </p:cTn>
                                        <p:tgtEl>
                                          <p:spTgt spid="7">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xEl>
                                              <p:pRg st="2" end="2"/>
                                            </p:txEl>
                                          </p:spTgt>
                                        </p:tgtEl>
                                      </p:cBhvr>
                                      <p:to x="100000" y="60000"/>
                                    </p:animScale>
                                    <p:animScale>
                                      <p:cBhvr>
                                        <p:cTn id="56" dur="166" decel="50000">
                                          <p:stCondLst>
                                            <p:cond delay="676"/>
                                          </p:stCondLst>
                                        </p:cTn>
                                        <p:tgtEl>
                                          <p:spTgt spid="7">
                                            <p:txEl>
                                              <p:pRg st="2" end="2"/>
                                            </p:txEl>
                                          </p:spTgt>
                                        </p:tgtEl>
                                      </p:cBhvr>
                                      <p:to x="100000" y="100000"/>
                                    </p:animScale>
                                    <p:animScale>
                                      <p:cBhvr>
                                        <p:cTn id="57" dur="26">
                                          <p:stCondLst>
                                            <p:cond delay="1312"/>
                                          </p:stCondLst>
                                        </p:cTn>
                                        <p:tgtEl>
                                          <p:spTgt spid="7">
                                            <p:txEl>
                                              <p:pRg st="2" end="2"/>
                                            </p:txEl>
                                          </p:spTgt>
                                        </p:tgtEl>
                                      </p:cBhvr>
                                      <p:to x="100000" y="80000"/>
                                    </p:animScale>
                                    <p:animScale>
                                      <p:cBhvr>
                                        <p:cTn id="58" dur="166" decel="50000">
                                          <p:stCondLst>
                                            <p:cond delay="1338"/>
                                          </p:stCondLst>
                                        </p:cTn>
                                        <p:tgtEl>
                                          <p:spTgt spid="7">
                                            <p:txEl>
                                              <p:pRg st="2" end="2"/>
                                            </p:txEl>
                                          </p:spTgt>
                                        </p:tgtEl>
                                      </p:cBhvr>
                                      <p:to x="100000" y="100000"/>
                                    </p:animScale>
                                    <p:animScale>
                                      <p:cBhvr>
                                        <p:cTn id="59" dur="26">
                                          <p:stCondLst>
                                            <p:cond delay="1642"/>
                                          </p:stCondLst>
                                        </p:cTn>
                                        <p:tgtEl>
                                          <p:spTgt spid="7">
                                            <p:txEl>
                                              <p:pRg st="2" end="2"/>
                                            </p:txEl>
                                          </p:spTgt>
                                        </p:tgtEl>
                                      </p:cBhvr>
                                      <p:to x="100000" y="90000"/>
                                    </p:animScale>
                                    <p:animScale>
                                      <p:cBhvr>
                                        <p:cTn id="60" dur="166" decel="50000">
                                          <p:stCondLst>
                                            <p:cond delay="1668"/>
                                          </p:stCondLst>
                                        </p:cTn>
                                        <p:tgtEl>
                                          <p:spTgt spid="7">
                                            <p:txEl>
                                              <p:pRg st="2" end="2"/>
                                            </p:txEl>
                                          </p:spTgt>
                                        </p:tgtEl>
                                      </p:cBhvr>
                                      <p:to x="100000" y="100000"/>
                                    </p:animScale>
                                    <p:animScale>
                                      <p:cBhvr>
                                        <p:cTn id="61" dur="26">
                                          <p:stCondLst>
                                            <p:cond delay="1808"/>
                                          </p:stCondLst>
                                        </p:cTn>
                                        <p:tgtEl>
                                          <p:spTgt spid="7">
                                            <p:txEl>
                                              <p:pRg st="2" end="2"/>
                                            </p:txEl>
                                          </p:spTgt>
                                        </p:tgtEl>
                                      </p:cBhvr>
                                      <p:to x="100000" y="95000"/>
                                    </p:animScale>
                                    <p:animScale>
                                      <p:cBhvr>
                                        <p:cTn id="62" dur="166" decel="50000">
                                          <p:stCondLst>
                                            <p:cond delay="1834"/>
                                          </p:stCondLst>
                                        </p:cTn>
                                        <p:tgtEl>
                                          <p:spTgt spid="7">
                                            <p:txEl>
                                              <p:pRg st="2" end="2"/>
                                            </p:tx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animEffect transition="in" filter="wipe(down)">
                                      <p:cBhvr>
                                        <p:cTn id="67" dur="580">
                                          <p:stCondLst>
                                            <p:cond delay="0"/>
                                          </p:stCondLst>
                                        </p:cTn>
                                        <p:tgtEl>
                                          <p:spTgt spid="7">
                                            <p:txEl>
                                              <p:pRg st="3" end="3"/>
                                            </p:txEl>
                                          </p:spTgt>
                                        </p:tgtEl>
                                      </p:cBhvr>
                                    </p:animEffect>
                                    <p:anim calcmode="lin" valueType="num">
                                      <p:cBhvr>
                                        <p:cTn id="68" dur="1822" tmFilter="0,0; 0.14,0.36; 0.43,0.73; 0.71,0.91; 1.0,1.0">
                                          <p:stCondLst>
                                            <p:cond delay="0"/>
                                          </p:stCondLst>
                                        </p:cTn>
                                        <p:tgtEl>
                                          <p:spTgt spid="7">
                                            <p:txEl>
                                              <p:pRg st="3" end="3"/>
                                            </p:tx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xEl>
                                              <p:pRg st="3" end="3"/>
                                            </p:tx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xEl>
                                              <p:pRg st="3" end="3"/>
                                            </p:tx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xEl>
                                              <p:pRg st="3" end="3"/>
                                            </p:tx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xEl>
                                              <p:pRg st="3" end="3"/>
                                            </p:tx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xEl>
                                              <p:pRg st="3" end="3"/>
                                            </p:txEl>
                                          </p:spTgt>
                                        </p:tgtEl>
                                      </p:cBhvr>
                                      <p:to x="100000" y="60000"/>
                                    </p:animScale>
                                    <p:animScale>
                                      <p:cBhvr>
                                        <p:cTn id="74" dur="166" decel="50000">
                                          <p:stCondLst>
                                            <p:cond delay="676"/>
                                          </p:stCondLst>
                                        </p:cTn>
                                        <p:tgtEl>
                                          <p:spTgt spid="7">
                                            <p:txEl>
                                              <p:pRg st="3" end="3"/>
                                            </p:txEl>
                                          </p:spTgt>
                                        </p:tgtEl>
                                      </p:cBhvr>
                                      <p:to x="100000" y="100000"/>
                                    </p:animScale>
                                    <p:animScale>
                                      <p:cBhvr>
                                        <p:cTn id="75" dur="26">
                                          <p:stCondLst>
                                            <p:cond delay="1312"/>
                                          </p:stCondLst>
                                        </p:cTn>
                                        <p:tgtEl>
                                          <p:spTgt spid="7">
                                            <p:txEl>
                                              <p:pRg st="3" end="3"/>
                                            </p:txEl>
                                          </p:spTgt>
                                        </p:tgtEl>
                                      </p:cBhvr>
                                      <p:to x="100000" y="80000"/>
                                    </p:animScale>
                                    <p:animScale>
                                      <p:cBhvr>
                                        <p:cTn id="76" dur="166" decel="50000">
                                          <p:stCondLst>
                                            <p:cond delay="1338"/>
                                          </p:stCondLst>
                                        </p:cTn>
                                        <p:tgtEl>
                                          <p:spTgt spid="7">
                                            <p:txEl>
                                              <p:pRg st="3" end="3"/>
                                            </p:txEl>
                                          </p:spTgt>
                                        </p:tgtEl>
                                      </p:cBhvr>
                                      <p:to x="100000" y="100000"/>
                                    </p:animScale>
                                    <p:animScale>
                                      <p:cBhvr>
                                        <p:cTn id="77" dur="26">
                                          <p:stCondLst>
                                            <p:cond delay="1642"/>
                                          </p:stCondLst>
                                        </p:cTn>
                                        <p:tgtEl>
                                          <p:spTgt spid="7">
                                            <p:txEl>
                                              <p:pRg st="3" end="3"/>
                                            </p:txEl>
                                          </p:spTgt>
                                        </p:tgtEl>
                                      </p:cBhvr>
                                      <p:to x="100000" y="90000"/>
                                    </p:animScale>
                                    <p:animScale>
                                      <p:cBhvr>
                                        <p:cTn id="78" dur="166" decel="50000">
                                          <p:stCondLst>
                                            <p:cond delay="1668"/>
                                          </p:stCondLst>
                                        </p:cTn>
                                        <p:tgtEl>
                                          <p:spTgt spid="7">
                                            <p:txEl>
                                              <p:pRg st="3" end="3"/>
                                            </p:txEl>
                                          </p:spTgt>
                                        </p:tgtEl>
                                      </p:cBhvr>
                                      <p:to x="100000" y="100000"/>
                                    </p:animScale>
                                    <p:animScale>
                                      <p:cBhvr>
                                        <p:cTn id="79" dur="26">
                                          <p:stCondLst>
                                            <p:cond delay="1808"/>
                                          </p:stCondLst>
                                        </p:cTn>
                                        <p:tgtEl>
                                          <p:spTgt spid="7">
                                            <p:txEl>
                                              <p:pRg st="3" end="3"/>
                                            </p:txEl>
                                          </p:spTgt>
                                        </p:tgtEl>
                                      </p:cBhvr>
                                      <p:to x="100000" y="95000"/>
                                    </p:animScale>
                                    <p:animScale>
                                      <p:cBhvr>
                                        <p:cTn id="80" dur="166" decel="50000">
                                          <p:stCondLst>
                                            <p:cond delay="1834"/>
                                          </p:stCondLst>
                                        </p:cTn>
                                        <p:tgtEl>
                                          <p:spTgt spid="7">
                                            <p:txEl>
                                              <p:pRg st="3" end="3"/>
                                            </p:txEl>
                                          </p:spTgt>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7">
                                            <p:txEl>
                                              <p:pRg st="4" end="4"/>
                                            </p:txEl>
                                          </p:spTgt>
                                        </p:tgtEl>
                                        <p:attrNameLst>
                                          <p:attrName>style.visibility</p:attrName>
                                        </p:attrNameLst>
                                      </p:cBhvr>
                                      <p:to>
                                        <p:strVal val="visible"/>
                                      </p:to>
                                    </p:set>
                                    <p:animEffect transition="in" filter="wipe(down)">
                                      <p:cBhvr>
                                        <p:cTn id="85" dur="580">
                                          <p:stCondLst>
                                            <p:cond delay="0"/>
                                          </p:stCondLst>
                                        </p:cTn>
                                        <p:tgtEl>
                                          <p:spTgt spid="7">
                                            <p:txEl>
                                              <p:pRg st="4" end="4"/>
                                            </p:txEl>
                                          </p:spTgt>
                                        </p:tgtEl>
                                      </p:cBhvr>
                                    </p:animEffect>
                                    <p:anim calcmode="lin" valueType="num">
                                      <p:cBhvr>
                                        <p:cTn id="86" dur="1822" tmFilter="0,0; 0.14,0.36; 0.43,0.73; 0.71,0.91; 1.0,1.0">
                                          <p:stCondLst>
                                            <p:cond delay="0"/>
                                          </p:stCondLst>
                                        </p:cTn>
                                        <p:tgtEl>
                                          <p:spTgt spid="7">
                                            <p:txEl>
                                              <p:pRg st="4" end="4"/>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7">
                                            <p:txEl>
                                              <p:pRg st="4" end="4"/>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7">
                                            <p:txEl>
                                              <p:pRg st="4" end="4"/>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7">
                                            <p:txEl>
                                              <p:pRg st="4" end="4"/>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7">
                                            <p:txEl>
                                              <p:pRg st="4" end="4"/>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7">
                                            <p:txEl>
                                              <p:pRg st="4" end="4"/>
                                            </p:txEl>
                                          </p:spTgt>
                                        </p:tgtEl>
                                      </p:cBhvr>
                                      <p:to x="100000" y="60000"/>
                                    </p:animScale>
                                    <p:animScale>
                                      <p:cBhvr>
                                        <p:cTn id="92" dur="166" decel="50000">
                                          <p:stCondLst>
                                            <p:cond delay="676"/>
                                          </p:stCondLst>
                                        </p:cTn>
                                        <p:tgtEl>
                                          <p:spTgt spid="7">
                                            <p:txEl>
                                              <p:pRg st="4" end="4"/>
                                            </p:txEl>
                                          </p:spTgt>
                                        </p:tgtEl>
                                      </p:cBhvr>
                                      <p:to x="100000" y="100000"/>
                                    </p:animScale>
                                    <p:animScale>
                                      <p:cBhvr>
                                        <p:cTn id="93" dur="26">
                                          <p:stCondLst>
                                            <p:cond delay="1312"/>
                                          </p:stCondLst>
                                        </p:cTn>
                                        <p:tgtEl>
                                          <p:spTgt spid="7">
                                            <p:txEl>
                                              <p:pRg st="4" end="4"/>
                                            </p:txEl>
                                          </p:spTgt>
                                        </p:tgtEl>
                                      </p:cBhvr>
                                      <p:to x="100000" y="80000"/>
                                    </p:animScale>
                                    <p:animScale>
                                      <p:cBhvr>
                                        <p:cTn id="94" dur="166" decel="50000">
                                          <p:stCondLst>
                                            <p:cond delay="1338"/>
                                          </p:stCondLst>
                                        </p:cTn>
                                        <p:tgtEl>
                                          <p:spTgt spid="7">
                                            <p:txEl>
                                              <p:pRg st="4" end="4"/>
                                            </p:txEl>
                                          </p:spTgt>
                                        </p:tgtEl>
                                      </p:cBhvr>
                                      <p:to x="100000" y="100000"/>
                                    </p:animScale>
                                    <p:animScale>
                                      <p:cBhvr>
                                        <p:cTn id="95" dur="26">
                                          <p:stCondLst>
                                            <p:cond delay="1642"/>
                                          </p:stCondLst>
                                        </p:cTn>
                                        <p:tgtEl>
                                          <p:spTgt spid="7">
                                            <p:txEl>
                                              <p:pRg st="4" end="4"/>
                                            </p:txEl>
                                          </p:spTgt>
                                        </p:tgtEl>
                                      </p:cBhvr>
                                      <p:to x="100000" y="90000"/>
                                    </p:animScale>
                                    <p:animScale>
                                      <p:cBhvr>
                                        <p:cTn id="96" dur="166" decel="50000">
                                          <p:stCondLst>
                                            <p:cond delay="1668"/>
                                          </p:stCondLst>
                                        </p:cTn>
                                        <p:tgtEl>
                                          <p:spTgt spid="7">
                                            <p:txEl>
                                              <p:pRg st="4" end="4"/>
                                            </p:txEl>
                                          </p:spTgt>
                                        </p:tgtEl>
                                      </p:cBhvr>
                                      <p:to x="100000" y="100000"/>
                                    </p:animScale>
                                    <p:animScale>
                                      <p:cBhvr>
                                        <p:cTn id="97" dur="26">
                                          <p:stCondLst>
                                            <p:cond delay="1808"/>
                                          </p:stCondLst>
                                        </p:cTn>
                                        <p:tgtEl>
                                          <p:spTgt spid="7">
                                            <p:txEl>
                                              <p:pRg st="4" end="4"/>
                                            </p:txEl>
                                          </p:spTgt>
                                        </p:tgtEl>
                                      </p:cBhvr>
                                      <p:to x="100000" y="95000"/>
                                    </p:animScale>
                                    <p:animScale>
                                      <p:cBhvr>
                                        <p:cTn id="98" dur="166" decel="50000">
                                          <p:stCondLst>
                                            <p:cond delay="1834"/>
                                          </p:stCondLst>
                                        </p:cTn>
                                        <p:tgtEl>
                                          <p:spTgt spid="7">
                                            <p:txEl>
                                              <p:pRg st="4" end="4"/>
                                            </p:txEl>
                                          </p:spTgt>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26" presetClass="entr" presetSubtype="0" fill="hold" grpId="0" nodeType="clickEffect">
                                  <p:stCondLst>
                                    <p:cond delay="0"/>
                                  </p:stCondLst>
                                  <p:childTnLst>
                                    <p:set>
                                      <p:cBhvr>
                                        <p:cTn id="102" dur="1" fill="hold">
                                          <p:stCondLst>
                                            <p:cond delay="0"/>
                                          </p:stCondLst>
                                        </p:cTn>
                                        <p:tgtEl>
                                          <p:spTgt spid="7">
                                            <p:txEl>
                                              <p:pRg st="6" end="6"/>
                                            </p:txEl>
                                          </p:spTgt>
                                        </p:tgtEl>
                                        <p:attrNameLst>
                                          <p:attrName>style.visibility</p:attrName>
                                        </p:attrNameLst>
                                      </p:cBhvr>
                                      <p:to>
                                        <p:strVal val="visible"/>
                                      </p:to>
                                    </p:set>
                                    <p:animEffect transition="in" filter="wipe(down)">
                                      <p:cBhvr>
                                        <p:cTn id="103" dur="580">
                                          <p:stCondLst>
                                            <p:cond delay="0"/>
                                          </p:stCondLst>
                                        </p:cTn>
                                        <p:tgtEl>
                                          <p:spTgt spid="7">
                                            <p:txEl>
                                              <p:pRg st="6" end="6"/>
                                            </p:txEl>
                                          </p:spTgt>
                                        </p:tgtEl>
                                      </p:cBhvr>
                                    </p:animEffect>
                                    <p:anim calcmode="lin" valueType="num">
                                      <p:cBhvr>
                                        <p:cTn id="104" dur="1822" tmFilter="0,0; 0.14,0.36; 0.43,0.73; 0.71,0.91; 1.0,1.0">
                                          <p:stCondLst>
                                            <p:cond delay="0"/>
                                          </p:stCondLst>
                                        </p:cTn>
                                        <p:tgtEl>
                                          <p:spTgt spid="7">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7">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7">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7">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7">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7">
                                            <p:txEl>
                                              <p:pRg st="6" end="6"/>
                                            </p:txEl>
                                          </p:spTgt>
                                        </p:tgtEl>
                                      </p:cBhvr>
                                      <p:to x="100000" y="60000"/>
                                    </p:animScale>
                                    <p:animScale>
                                      <p:cBhvr>
                                        <p:cTn id="110" dur="166" decel="50000">
                                          <p:stCondLst>
                                            <p:cond delay="676"/>
                                          </p:stCondLst>
                                        </p:cTn>
                                        <p:tgtEl>
                                          <p:spTgt spid="7">
                                            <p:txEl>
                                              <p:pRg st="6" end="6"/>
                                            </p:txEl>
                                          </p:spTgt>
                                        </p:tgtEl>
                                      </p:cBhvr>
                                      <p:to x="100000" y="100000"/>
                                    </p:animScale>
                                    <p:animScale>
                                      <p:cBhvr>
                                        <p:cTn id="111" dur="26">
                                          <p:stCondLst>
                                            <p:cond delay="1312"/>
                                          </p:stCondLst>
                                        </p:cTn>
                                        <p:tgtEl>
                                          <p:spTgt spid="7">
                                            <p:txEl>
                                              <p:pRg st="6" end="6"/>
                                            </p:txEl>
                                          </p:spTgt>
                                        </p:tgtEl>
                                      </p:cBhvr>
                                      <p:to x="100000" y="80000"/>
                                    </p:animScale>
                                    <p:animScale>
                                      <p:cBhvr>
                                        <p:cTn id="112" dur="166" decel="50000">
                                          <p:stCondLst>
                                            <p:cond delay="1338"/>
                                          </p:stCondLst>
                                        </p:cTn>
                                        <p:tgtEl>
                                          <p:spTgt spid="7">
                                            <p:txEl>
                                              <p:pRg st="6" end="6"/>
                                            </p:txEl>
                                          </p:spTgt>
                                        </p:tgtEl>
                                      </p:cBhvr>
                                      <p:to x="100000" y="100000"/>
                                    </p:animScale>
                                    <p:animScale>
                                      <p:cBhvr>
                                        <p:cTn id="113" dur="26">
                                          <p:stCondLst>
                                            <p:cond delay="1642"/>
                                          </p:stCondLst>
                                        </p:cTn>
                                        <p:tgtEl>
                                          <p:spTgt spid="7">
                                            <p:txEl>
                                              <p:pRg st="6" end="6"/>
                                            </p:txEl>
                                          </p:spTgt>
                                        </p:tgtEl>
                                      </p:cBhvr>
                                      <p:to x="100000" y="90000"/>
                                    </p:animScale>
                                    <p:animScale>
                                      <p:cBhvr>
                                        <p:cTn id="114" dur="166" decel="50000">
                                          <p:stCondLst>
                                            <p:cond delay="1668"/>
                                          </p:stCondLst>
                                        </p:cTn>
                                        <p:tgtEl>
                                          <p:spTgt spid="7">
                                            <p:txEl>
                                              <p:pRg st="6" end="6"/>
                                            </p:txEl>
                                          </p:spTgt>
                                        </p:tgtEl>
                                      </p:cBhvr>
                                      <p:to x="100000" y="100000"/>
                                    </p:animScale>
                                    <p:animScale>
                                      <p:cBhvr>
                                        <p:cTn id="115" dur="26">
                                          <p:stCondLst>
                                            <p:cond delay="1808"/>
                                          </p:stCondLst>
                                        </p:cTn>
                                        <p:tgtEl>
                                          <p:spTgt spid="7">
                                            <p:txEl>
                                              <p:pRg st="6" end="6"/>
                                            </p:txEl>
                                          </p:spTgt>
                                        </p:tgtEl>
                                      </p:cBhvr>
                                      <p:to x="100000" y="95000"/>
                                    </p:animScale>
                                    <p:animScale>
                                      <p:cBhvr>
                                        <p:cTn id="116" dur="166" decel="50000">
                                          <p:stCondLst>
                                            <p:cond delay="1834"/>
                                          </p:stCondLst>
                                        </p:cTn>
                                        <p:tgtEl>
                                          <p:spTgt spid="7">
                                            <p:txEl>
                                              <p:pRg st="6" end="6"/>
                                            </p:txEl>
                                          </p:spTgt>
                                        </p:tgtEl>
                                      </p:cBhvr>
                                      <p:to x="100000" y="100000"/>
                                    </p:animScale>
                                  </p:childTnLst>
                                </p:cTn>
                              </p:par>
                            </p:childTnLst>
                          </p:cTn>
                        </p:par>
                      </p:childTnLst>
                    </p:cTn>
                  </p:par>
                  <p:par>
                    <p:cTn id="117" fill="hold">
                      <p:stCondLst>
                        <p:cond delay="indefinite"/>
                      </p:stCondLst>
                      <p:childTnLst>
                        <p:par>
                          <p:cTn id="118" fill="hold">
                            <p:stCondLst>
                              <p:cond delay="0"/>
                            </p:stCondLst>
                            <p:childTnLst>
                              <p:par>
                                <p:cTn id="119" presetID="26" presetClass="entr" presetSubtype="0" fill="hold" grpId="0" nodeType="clickEffect">
                                  <p:stCondLst>
                                    <p:cond delay="0"/>
                                  </p:stCondLst>
                                  <p:childTnLst>
                                    <p:set>
                                      <p:cBhvr>
                                        <p:cTn id="120" dur="1" fill="hold">
                                          <p:stCondLst>
                                            <p:cond delay="0"/>
                                          </p:stCondLst>
                                        </p:cTn>
                                        <p:tgtEl>
                                          <p:spTgt spid="7">
                                            <p:txEl>
                                              <p:pRg st="7" end="7"/>
                                            </p:txEl>
                                          </p:spTgt>
                                        </p:tgtEl>
                                        <p:attrNameLst>
                                          <p:attrName>style.visibility</p:attrName>
                                        </p:attrNameLst>
                                      </p:cBhvr>
                                      <p:to>
                                        <p:strVal val="visible"/>
                                      </p:to>
                                    </p:set>
                                    <p:animEffect transition="in" filter="wipe(down)">
                                      <p:cBhvr>
                                        <p:cTn id="121" dur="580">
                                          <p:stCondLst>
                                            <p:cond delay="0"/>
                                          </p:stCondLst>
                                        </p:cTn>
                                        <p:tgtEl>
                                          <p:spTgt spid="7">
                                            <p:txEl>
                                              <p:pRg st="7" end="7"/>
                                            </p:txEl>
                                          </p:spTgt>
                                        </p:tgtEl>
                                      </p:cBhvr>
                                    </p:animEffect>
                                    <p:anim calcmode="lin" valueType="num">
                                      <p:cBhvr>
                                        <p:cTn id="122" dur="1822" tmFilter="0,0; 0.14,0.36; 0.43,0.73; 0.71,0.91; 1.0,1.0">
                                          <p:stCondLst>
                                            <p:cond delay="0"/>
                                          </p:stCondLst>
                                        </p:cTn>
                                        <p:tgtEl>
                                          <p:spTgt spid="7">
                                            <p:txEl>
                                              <p:pRg st="7" end="7"/>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7">
                                            <p:txEl>
                                              <p:pRg st="7" end="7"/>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7">
                                            <p:txEl>
                                              <p:pRg st="7" end="7"/>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7">
                                            <p:txEl>
                                              <p:pRg st="7" end="7"/>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7">
                                            <p:txEl>
                                              <p:pRg st="7" end="7"/>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7">
                                            <p:txEl>
                                              <p:pRg st="7" end="7"/>
                                            </p:txEl>
                                          </p:spTgt>
                                        </p:tgtEl>
                                      </p:cBhvr>
                                      <p:to x="100000" y="60000"/>
                                    </p:animScale>
                                    <p:animScale>
                                      <p:cBhvr>
                                        <p:cTn id="128" dur="166" decel="50000">
                                          <p:stCondLst>
                                            <p:cond delay="676"/>
                                          </p:stCondLst>
                                        </p:cTn>
                                        <p:tgtEl>
                                          <p:spTgt spid="7">
                                            <p:txEl>
                                              <p:pRg st="7" end="7"/>
                                            </p:txEl>
                                          </p:spTgt>
                                        </p:tgtEl>
                                      </p:cBhvr>
                                      <p:to x="100000" y="100000"/>
                                    </p:animScale>
                                    <p:animScale>
                                      <p:cBhvr>
                                        <p:cTn id="129" dur="26">
                                          <p:stCondLst>
                                            <p:cond delay="1312"/>
                                          </p:stCondLst>
                                        </p:cTn>
                                        <p:tgtEl>
                                          <p:spTgt spid="7">
                                            <p:txEl>
                                              <p:pRg st="7" end="7"/>
                                            </p:txEl>
                                          </p:spTgt>
                                        </p:tgtEl>
                                      </p:cBhvr>
                                      <p:to x="100000" y="80000"/>
                                    </p:animScale>
                                    <p:animScale>
                                      <p:cBhvr>
                                        <p:cTn id="130" dur="166" decel="50000">
                                          <p:stCondLst>
                                            <p:cond delay="1338"/>
                                          </p:stCondLst>
                                        </p:cTn>
                                        <p:tgtEl>
                                          <p:spTgt spid="7">
                                            <p:txEl>
                                              <p:pRg st="7" end="7"/>
                                            </p:txEl>
                                          </p:spTgt>
                                        </p:tgtEl>
                                      </p:cBhvr>
                                      <p:to x="100000" y="100000"/>
                                    </p:animScale>
                                    <p:animScale>
                                      <p:cBhvr>
                                        <p:cTn id="131" dur="26">
                                          <p:stCondLst>
                                            <p:cond delay="1642"/>
                                          </p:stCondLst>
                                        </p:cTn>
                                        <p:tgtEl>
                                          <p:spTgt spid="7">
                                            <p:txEl>
                                              <p:pRg st="7" end="7"/>
                                            </p:txEl>
                                          </p:spTgt>
                                        </p:tgtEl>
                                      </p:cBhvr>
                                      <p:to x="100000" y="90000"/>
                                    </p:animScale>
                                    <p:animScale>
                                      <p:cBhvr>
                                        <p:cTn id="132" dur="166" decel="50000">
                                          <p:stCondLst>
                                            <p:cond delay="1668"/>
                                          </p:stCondLst>
                                        </p:cTn>
                                        <p:tgtEl>
                                          <p:spTgt spid="7">
                                            <p:txEl>
                                              <p:pRg st="7" end="7"/>
                                            </p:txEl>
                                          </p:spTgt>
                                        </p:tgtEl>
                                      </p:cBhvr>
                                      <p:to x="100000" y="100000"/>
                                    </p:animScale>
                                    <p:animScale>
                                      <p:cBhvr>
                                        <p:cTn id="133" dur="26">
                                          <p:stCondLst>
                                            <p:cond delay="1808"/>
                                          </p:stCondLst>
                                        </p:cTn>
                                        <p:tgtEl>
                                          <p:spTgt spid="7">
                                            <p:txEl>
                                              <p:pRg st="7" end="7"/>
                                            </p:txEl>
                                          </p:spTgt>
                                        </p:tgtEl>
                                      </p:cBhvr>
                                      <p:to x="100000" y="95000"/>
                                    </p:animScale>
                                    <p:animScale>
                                      <p:cBhvr>
                                        <p:cTn id="134" dur="166" decel="50000">
                                          <p:stCondLst>
                                            <p:cond delay="1834"/>
                                          </p:stCondLst>
                                        </p:cTn>
                                        <p:tgtEl>
                                          <p:spTgt spid="7">
                                            <p:txEl>
                                              <p:pRg st="7" end="7"/>
                                            </p:txEl>
                                          </p:spTgt>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7">
                                            <p:txEl>
                                              <p:pRg st="12" end="12"/>
                                            </p:txEl>
                                          </p:spTgt>
                                        </p:tgtEl>
                                        <p:attrNameLst>
                                          <p:attrName>style.visibility</p:attrName>
                                        </p:attrNameLst>
                                      </p:cBhvr>
                                      <p:to>
                                        <p:strVal val="visible"/>
                                      </p:to>
                                    </p:set>
                                    <p:animEffect transition="in" filter="wipe(down)">
                                      <p:cBhvr>
                                        <p:cTn id="139" dur="580">
                                          <p:stCondLst>
                                            <p:cond delay="0"/>
                                          </p:stCondLst>
                                        </p:cTn>
                                        <p:tgtEl>
                                          <p:spTgt spid="7">
                                            <p:txEl>
                                              <p:pRg st="12" end="12"/>
                                            </p:txEl>
                                          </p:spTgt>
                                        </p:tgtEl>
                                      </p:cBhvr>
                                    </p:animEffect>
                                    <p:anim calcmode="lin" valueType="num">
                                      <p:cBhvr>
                                        <p:cTn id="140" dur="1822" tmFilter="0,0; 0.14,0.36; 0.43,0.73; 0.71,0.91; 1.0,1.0">
                                          <p:stCondLst>
                                            <p:cond delay="0"/>
                                          </p:stCondLst>
                                        </p:cTn>
                                        <p:tgtEl>
                                          <p:spTgt spid="7">
                                            <p:txEl>
                                              <p:pRg st="12" end="12"/>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
                                            <p:txEl>
                                              <p:pRg st="12" end="12"/>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
                                            <p:txEl>
                                              <p:pRg st="12" end="12"/>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
                                            <p:txEl>
                                              <p:pRg st="12" end="12"/>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
                                            <p:txEl>
                                              <p:pRg st="12" end="12"/>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7">
                                            <p:txEl>
                                              <p:pRg st="12" end="12"/>
                                            </p:txEl>
                                          </p:spTgt>
                                        </p:tgtEl>
                                      </p:cBhvr>
                                      <p:to x="100000" y="60000"/>
                                    </p:animScale>
                                    <p:animScale>
                                      <p:cBhvr>
                                        <p:cTn id="146" dur="166" decel="50000">
                                          <p:stCondLst>
                                            <p:cond delay="676"/>
                                          </p:stCondLst>
                                        </p:cTn>
                                        <p:tgtEl>
                                          <p:spTgt spid="7">
                                            <p:txEl>
                                              <p:pRg st="12" end="12"/>
                                            </p:txEl>
                                          </p:spTgt>
                                        </p:tgtEl>
                                      </p:cBhvr>
                                      <p:to x="100000" y="100000"/>
                                    </p:animScale>
                                    <p:animScale>
                                      <p:cBhvr>
                                        <p:cTn id="147" dur="26">
                                          <p:stCondLst>
                                            <p:cond delay="1312"/>
                                          </p:stCondLst>
                                        </p:cTn>
                                        <p:tgtEl>
                                          <p:spTgt spid="7">
                                            <p:txEl>
                                              <p:pRg st="12" end="12"/>
                                            </p:txEl>
                                          </p:spTgt>
                                        </p:tgtEl>
                                      </p:cBhvr>
                                      <p:to x="100000" y="80000"/>
                                    </p:animScale>
                                    <p:animScale>
                                      <p:cBhvr>
                                        <p:cTn id="148" dur="166" decel="50000">
                                          <p:stCondLst>
                                            <p:cond delay="1338"/>
                                          </p:stCondLst>
                                        </p:cTn>
                                        <p:tgtEl>
                                          <p:spTgt spid="7">
                                            <p:txEl>
                                              <p:pRg st="12" end="12"/>
                                            </p:txEl>
                                          </p:spTgt>
                                        </p:tgtEl>
                                      </p:cBhvr>
                                      <p:to x="100000" y="100000"/>
                                    </p:animScale>
                                    <p:animScale>
                                      <p:cBhvr>
                                        <p:cTn id="149" dur="26">
                                          <p:stCondLst>
                                            <p:cond delay="1642"/>
                                          </p:stCondLst>
                                        </p:cTn>
                                        <p:tgtEl>
                                          <p:spTgt spid="7">
                                            <p:txEl>
                                              <p:pRg st="12" end="12"/>
                                            </p:txEl>
                                          </p:spTgt>
                                        </p:tgtEl>
                                      </p:cBhvr>
                                      <p:to x="100000" y="90000"/>
                                    </p:animScale>
                                    <p:animScale>
                                      <p:cBhvr>
                                        <p:cTn id="150" dur="166" decel="50000">
                                          <p:stCondLst>
                                            <p:cond delay="1668"/>
                                          </p:stCondLst>
                                        </p:cTn>
                                        <p:tgtEl>
                                          <p:spTgt spid="7">
                                            <p:txEl>
                                              <p:pRg st="12" end="12"/>
                                            </p:txEl>
                                          </p:spTgt>
                                        </p:tgtEl>
                                      </p:cBhvr>
                                      <p:to x="100000" y="100000"/>
                                    </p:animScale>
                                    <p:animScale>
                                      <p:cBhvr>
                                        <p:cTn id="151" dur="26">
                                          <p:stCondLst>
                                            <p:cond delay="1808"/>
                                          </p:stCondLst>
                                        </p:cTn>
                                        <p:tgtEl>
                                          <p:spTgt spid="7">
                                            <p:txEl>
                                              <p:pRg st="12" end="12"/>
                                            </p:txEl>
                                          </p:spTgt>
                                        </p:tgtEl>
                                      </p:cBhvr>
                                      <p:to x="100000" y="95000"/>
                                    </p:animScale>
                                    <p:animScale>
                                      <p:cBhvr>
                                        <p:cTn id="152" dur="166" decel="50000">
                                          <p:stCondLst>
                                            <p:cond delay="1834"/>
                                          </p:stCondLst>
                                        </p:cTn>
                                        <p:tgtEl>
                                          <p:spTgt spid="7">
                                            <p:txEl>
                                              <p:pRg st="12" end="12"/>
                                            </p:txEl>
                                          </p:spTgt>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0" nodeType="clickEffect">
                                  <p:stCondLst>
                                    <p:cond delay="0"/>
                                  </p:stCondLst>
                                  <p:childTnLst>
                                    <p:set>
                                      <p:cBhvr>
                                        <p:cTn id="156" dur="1" fill="hold">
                                          <p:stCondLst>
                                            <p:cond delay="0"/>
                                          </p:stCondLst>
                                        </p:cTn>
                                        <p:tgtEl>
                                          <p:spTgt spid="7">
                                            <p:txEl>
                                              <p:pRg st="13" end="13"/>
                                            </p:txEl>
                                          </p:spTgt>
                                        </p:tgtEl>
                                        <p:attrNameLst>
                                          <p:attrName>style.visibility</p:attrName>
                                        </p:attrNameLst>
                                      </p:cBhvr>
                                      <p:to>
                                        <p:strVal val="visible"/>
                                      </p:to>
                                    </p:set>
                                    <p:animEffect transition="in" filter="wipe(down)">
                                      <p:cBhvr>
                                        <p:cTn id="157" dur="580">
                                          <p:stCondLst>
                                            <p:cond delay="0"/>
                                          </p:stCondLst>
                                        </p:cTn>
                                        <p:tgtEl>
                                          <p:spTgt spid="7">
                                            <p:txEl>
                                              <p:pRg st="13" end="13"/>
                                            </p:txEl>
                                          </p:spTgt>
                                        </p:tgtEl>
                                      </p:cBhvr>
                                    </p:animEffect>
                                    <p:anim calcmode="lin" valueType="num">
                                      <p:cBhvr>
                                        <p:cTn id="158" dur="1822" tmFilter="0,0; 0.14,0.36; 0.43,0.73; 0.71,0.91; 1.0,1.0">
                                          <p:stCondLst>
                                            <p:cond delay="0"/>
                                          </p:stCondLst>
                                        </p:cTn>
                                        <p:tgtEl>
                                          <p:spTgt spid="7">
                                            <p:txEl>
                                              <p:pRg st="13" end="13"/>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7">
                                            <p:txEl>
                                              <p:pRg st="13" end="13"/>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7">
                                            <p:txEl>
                                              <p:pRg st="13" end="13"/>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7">
                                            <p:txEl>
                                              <p:pRg st="13" end="13"/>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7">
                                            <p:txEl>
                                              <p:pRg st="13" end="13"/>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7">
                                            <p:txEl>
                                              <p:pRg st="13" end="13"/>
                                            </p:txEl>
                                          </p:spTgt>
                                        </p:tgtEl>
                                      </p:cBhvr>
                                      <p:to x="100000" y="60000"/>
                                    </p:animScale>
                                    <p:animScale>
                                      <p:cBhvr>
                                        <p:cTn id="164" dur="166" decel="50000">
                                          <p:stCondLst>
                                            <p:cond delay="676"/>
                                          </p:stCondLst>
                                        </p:cTn>
                                        <p:tgtEl>
                                          <p:spTgt spid="7">
                                            <p:txEl>
                                              <p:pRg st="13" end="13"/>
                                            </p:txEl>
                                          </p:spTgt>
                                        </p:tgtEl>
                                      </p:cBhvr>
                                      <p:to x="100000" y="100000"/>
                                    </p:animScale>
                                    <p:animScale>
                                      <p:cBhvr>
                                        <p:cTn id="165" dur="26">
                                          <p:stCondLst>
                                            <p:cond delay="1312"/>
                                          </p:stCondLst>
                                        </p:cTn>
                                        <p:tgtEl>
                                          <p:spTgt spid="7">
                                            <p:txEl>
                                              <p:pRg st="13" end="13"/>
                                            </p:txEl>
                                          </p:spTgt>
                                        </p:tgtEl>
                                      </p:cBhvr>
                                      <p:to x="100000" y="80000"/>
                                    </p:animScale>
                                    <p:animScale>
                                      <p:cBhvr>
                                        <p:cTn id="166" dur="166" decel="50000">
                                          <p:stCondLst>
                                            <p:cond delay="1338"/>
                                          </p:stCondLst>
                                        </p:cTn>
                                        <p:tgtEl>
                                          <p:spTgt spid="7">
                                            <p:txEl>
                                              <p:pRg st="13" end="13"/>
                                            </p:txEl>
                                          </p:spTgt>
                                        </p:tgtEl>
                                      </p:cBhvr>
                                      <p:to x="100000" y="100000"/>
                                    </p:animScale>
                                    <p:animScale>
                                      <p:cBhvr>
                                        <p:cTn id="167" dur="26">
                                          <p:stCondLst>
                                            <p:cond delay="1642"/>
                                          </p:stCondLst>
                                        </p:cTn>
                                        <p:tgtEl>
                                          <p:spTgt spid="7">
                                            <p:txEl>
                                              <p:pRg st="13" end="13"/>
                                            </p:txEl>
                                          </p:spTgt>
                                        </p:tgtEl>
                                      </p:cBhvr>
                                      <p:to x="100000" y="90000"/>
                                    </p:animScale>
                                    <p:animScale>
                                      <p:cBhvr>
                                        <p:cTn id="168" dur="166" decel="50000">
                                          <p:stCondLst>
                                            <p:cond delay="1668"/>
                                          </p:stCondLst>
                                        </p:cTn>
                                        <p:tgtEl>
                                          <p:spTgt spid="7">
                                            <p:txEl>
                                              <p:pRg st="13" end="13"/>
                                            </p:txEl>
                                          </p:spTgt>
                                        </p:tgtEl>
                                      </p:cBhvr>
                                      <p:to x="100000" y="100000"/>
                                    </p:animScale>
                                    <p:animScale>
                                      <p:cBhvr>
                                        <p:cTn id="169" dur="26">
                                          <p:stCondLst>
                                            <p:cond delay="1808"/>
                                          </p:stCondLst>
                                        </p:cTn>
                                        <p:tgtEl>
                                          <p:spTgt spid="7">
                                            <p:txEl>
                                              <p:pRg st="13" end="13"/>
                                            </p:txEl>
                                          </p:spTgt>
                                        </p:tgtEl>
                                      </p:cBhvr>
                                      <p:to x="100000" y="95000"/>
                                    </p:animScale>
                                    <p:animScale>
                                      <p:cBhvr>
                                        <p:cTn id="170" dur="166" decel="50000">
                                          <p:stCondLst>
                                            <p:cond delay="1834"/>
                                          </p:stCondLst>
                                        </p:cTn>
                                        <p:tgtEl>
                                          <p:spTgt spid="7">
                                            <p:txEl>
                                              <p:pRg st="13" end="13"/>
                                            </p:txEl>
                                          </p:spTgt>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0" nodeType="clickEffect">
                                  <p:stCondLst>
                                    <p:cond delay="0"/>
                                  </p:stCondLst>
                                  <p:childTnLst>
                                    <p:set>
                                      <p:cBhvr>
                                        <p:cTn id="174" dur="1" fill="hold">
                                          <p:stCondLst>
                                            <p:cond delay="0"/>
                                          </p:stCondLst>
                                        </p:cTn>
                                        <p:tgtEl>
                                          <p:spTgt spid="7">
                                            <p:txEl>
                                              <p:pRg st="14" end="14"/>
                                            </p:txEl>
                                          </p:spTgt>
                                        </p:tgtEl>
                                        <p:attrNameLst>
                                          <p:attrName>style.visibility</p:attrName>
                                        </p:attrNameLst>
                                      </p:cBhvr>
                                      <p:to>
                                        <p:strVal val="visible"/>
                                      </p:to>
                                    </p:set>
                                    <p:animEffect transition="in" filter="wipe(down)">
                                      <p:cBhvr>
                                        <p:cTn id="175" dur="580">
                                          <p:stCondLst>
                                            <p:cond delay="0"/>
                                          </p:stCondLst>
                                        </p:cTn>
                                        <p:tgtEl>
                                          <p:spTgt spid="7">
                                            <p:txEl>
                                              <p:pRg st="14" end="14"/>
                                            </p:txEl>
                                          </p:spTgt>
                                        </p:tgtEl>
                                      </p:cBhvr>
                                    </p:animEffect>
                                    <p:anim calcmode="lin" valueType="num">
                                      <p:cBhvr>
                                        <p:cTn id="176" dur="1822" tmFilter="0,0; 0.14,0.36; 0.43,0.73; 0.71,0.91; 1.0,1.0">
                                          <p:stCondLst>
                                            <p:cond delay="0"/>
                                          </p:stCondLst>
                                        </p:cTn>
                                        <p:tgtEl>
                                          <p:spTgt spid="7">
                                            <p:txEl>
                                              <p:pRg st="14" end="14"/>
                                            </p:txEl>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7">
                                            <p:txEl>
                                              <p:pRg st="14" end="14"/>
                                            </p:txEl>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7">
                                            <p:txEl>
                                              <p:pRg st="14" end="14"/>
                                            </p:txEl>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7">
                                            <p:txEl>
                                              <p:pRg st="14" end="14"/>
                                            </p:txEl>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7">
                                            <p:txEl>
                                              <p:pRg st="14" end="14"/>
                                            </p:txEl>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7">
                                            <p:txEl>
                                              <p:pRg st="14" end="14"/>
                                            </p:txEl>
                                          </p:spTgt>
                                        </p:tgtEl>
                                      </p:cBhvr>
                                      <p:to x="100000" y="60000"/>
                                    </p:animScale>
                                    <p:animScale>
                                      <p:cBhvr>
                                        <p:cTn id="182" dur="166" decel="50000">
                                          <p:stCondLst>
                                            <p:cond delay="676"/>
                                          </p:stCondLst>
                                        </p:cTn>
                                        <p:tgtEl>
                                          <p:spTgt spid="7">
                                            <p:txEl>
                                              <p:pRg st="14" end="14"/>
                                            </p:txEl>
                                          </p:spTgt>
                                        </p:tgtEl>
                                      </p:cBhvr>
                                      <p:to x="100000" y="100000"/>
                                    </p:animScale>
                                    <p:animScale>
                                      <p:cBhvr>
                                        <p:cTn id="183" dur="26">
                                          <p:stCondLst>
                                            <p:cond delay="1312"/>
                                          </p:stCondLst>
                                        </p:cTn>
                                        <p:tgtEl>
                                          <p:spTgt spid="7">
                                            <p:txEl>
                                              <p:pRg st="14" end="14"/>
                                            </p:txEl>
                                          </p:spTgt>
                                        </p:tgtEl>
                                      </p:cBhvr>
                                      <p:to x="100000" y="80000"/>
                                    </p:animScale>
                                    <p:animScale>
                                      <p:cBhvr>
                                        <p:cTn id="184" dur="166" decel="50000">
                                          <p:stCondLst>
                                            <p:cond delay="1338"/>
                                          </p:stCondLst>
                                        </p:cTn>
                                        <p:tgtEl>
                                          <p:spTgt spid="7">
                                            <p:txEl>
                                              <p:pRg st="14" end="14"/>
                                            </p:txEl>
                                          </p:spTgt>
                                        </p:tgtEl>
                                      </p:cBhvr>
                                      <p:to x="100000" y="100000"/>
                                    </p:animScale>
                                    <p:animScale>
                                      <p:cBhvr>
                                        <p:cTn id="185" dur="26">
                                          <p:stCondLst>
                                            <p:cond delay="1642"/>
                                          </p:stCondLst>
                                        </p:cTn>
                                        <p:tgtEl>
                                          <p:spTgt spid="7">
                                            <p:txEl>
                                              <p:pRg st="14" end="14"/>
                                            </p:txEl>
                                          </p:spTgt>
                                        </p:tgtEl>
                                      </p:cBhvr>
                                      <p:to x="100000" y="90000"/>
                                    </p:animScale>
                                    <p:animScale>
                                      <p:cBhvr>
                                        <p:cTn id="186" dur="166" decel="50000">
                                          <p:stCondLst>
                                            <p:cond delay="1668"/>
                                          </p:stCondLst>
                                        </p:cTn>
                                        <p:tgtEl>
                                          <p:spTgt spid="7">
                                            <p:txEl>
                                              <p:pRg st="14" end="14"/>
                                            </p:txEl>
                                          </p:spTgt>
                                        </p:tgtEl>
                                      </p:cBhvr>
                                      <p:to x="100000" y="100000"/>
                                    </p:animScale>
                                    <p:animScale>
                                      <p:cBhvr>
                                        <p:cTn id="187" dur="26">
                                          <p:stCondLst>
                                            <p:cond delay="1808"/>
                                          </p:stCondLst>
                                        </p:cTn>
                                        <p:tgtEl>
                                          <p:spTgt spid="7">
                                            <p:txEl>
                                              <p:pRg st="14" end="14"/>
                                            </p:txEl>
                                          </p:spTgt>
                                        </p:tgtEl>
                                      </p:cBhvr>
                                      <p:to x="100000" y="95000"/>
                                    </p:animScale>
                                    <p:animScale>
                                      <p:cBhvr>
                                        <p:cTn id="188" dur="166" decel="50000">
                                          <p:stCondLst>
                                            <p:cond delay="1834"/>
                                          </p:stCondLst>
                                        </p:cTn>
                                        <p:tgtEl>
                                          <p:spTgt spid="7">
                                            <p:txEl>
                                              <p:pRg st="14" end="14"/>
                                            </p:txEl>
                                          </p:spTgt>
                                        </p:tgtEl>
                                      </p:cBhvr>
                                      <p:to x="100000" y="100000"/>
                                    </p:animScale>
                                  </p:childTnLst>
                                </p:cTn>
                              </p:par>
                            </p:childTnLst>
                          </p:cTn>
                        </p:par>
                      </p:childTnLst>
                    </p:cTn>
                  </p:par>
                  <p:par>
                    <p:cTn id="189" fill="hold">
                      <p:stCondLst>
                        <p:cond delay="indefinite"/>
                      </p:stCondLst>
                      <p:childTnLst>
                        <p:par>
                          <p:cTn id="190" fill="hold">
                            <p:stCondLst>
                              <p:cond delay="0"/>
                            </p:stCondLst>
                            <p:childTnLst>
                              <p:par>
                                <p:cTn id="191" presetID="26" presetClass="entr" presetSubtype="0" fill="hold" grpId="0" nodeType="clickEffect">
                                  <p:stCondLst>
                                    <p:cond delay="0"/>
                                  </p:stCondLst>
                                  <p:childTnLst>
                                    <p:set>
                                      <p:cBhvr>
                                        <p:cTn id="192" dur="1" fill="hold">
                                          <p:stCondLst>
                                            <p:cond delay="0"/>
                                          </p:stCondLst>
                                        </p:cTn>
                                        <p:tgtEl>
                                          <p:spTgt spid="7">
                                            <p:txEl>
                                              <p:pRg st="17" end="17"/>
                                            </p:txEl>
                                          </p:spTgt>
                                        </p:tgtEl>
                                        <p:attrNameLst>
                                          <p:attrName>style.visibility</p:attrName>
                                        </p:attrNameLst>
                                      </p:cBhvr>
                                      <p:to>
                                        <p:strVal val="visible"/>
                                      </p:to>
                                    </p:set>
                                    <p:animEffect transition="in" filter="wipe(down)">
                                      <p:cBhvr>
                                        <p:cTn id="193" dur="580">
                                          <p:stCondLst>
                                            <p:cond delay="0"/>
                                          </p:stCondLst>
                                        </p:cTn>
                                        <p:tgtEl>
                                          <p:spTgt spid="7">
                                            <p:txEl>
                                              <p:pRg st="17" end="17"/>
                                            </p:txEl>
                                          </p:spTgt>
                                        </p:tgtEl>
                                      </p:cBhvr>
                                    </p:animEffect>
                                    <p:anim calcmode="lin" valueType="num">
                                      <p:cBhvr>
                                        <p:cTn id="194" dur="1822" tmFilter="0,0; 0.14,0.36; 0.43,0.73; 0.71,0.91; 1.0,1.0">
                                          <p:stCondLst>
                                            <p:cond delay="0"/>
                                          </p:stCondLst>
                                        </p:cTn>
                                        <p:tgtEl>
                                          <p:spTgt spid="7">
                                            <p:txEl>
                                              <p:pRg st="17" end="17"/>
                                            </p:txEl>
                                          </p:spTgt>
                                        </p:tgtEl>
                                        <p:attrNameLst>
                                          <p:attrName>ppt_x</p:attrName>
                                        </p:attrNameLst>
                                      </p:cBhvr>
                                      <p:tavLst>
                                        <p:tav tm="0">
                                          <p:val>
                                            <p:strVal val="#ppt_x-0.25"/>
                                          </p:val>
                                        </p:tav>
                                        <p:tav tm="100000">
                                          <p:val>
                                            <p:strVal val="#ppt_x"/>
                                          </p:val>
                                        </p:tav>
                                      </p:tavLst>
                                    </p:anim>
                                    <p:anim calcmode="lin" valueType="num">
                                      <p:cBhvr>
                                        <p:cTn id="195" dur="664" tmFilter="0.0,0.0; 0.25,0.07; 0.50,0.2; 0.75,0.467; 1.0,1.0">
                                          <p:stCondLst>
                                            <p:cond delay="0"/>
                                          </p:stCondLst>
                                        </p:cTn>
                                        <p:tgtEl>
                                          <p:spTgt spid="7">
                                            <p:txEl>
                                              <p:pRg st="17" end="17"/>
                                            </p:txEl>
                                          </p:spTgt>
                                        </p:tgtEl>
                                        <p:attrNameLst>
                                          <p:attrName>ppt_y</p:attrName>
                                        </p:attrNameLst>
                                      </p:cBhvr>
                                      <p:tavLst>
                                        <p:tav tm="0" fmla="#ppt_y-sin(pi*$)/3">
                                          <p:val>
                                            <p:fltVal val="0.5"/>
                                          </p:val>
                                        </p:tav>
                                        <p:tav tm="100000">
                                          <p:val>
                                            <p:fltVal val="1"/>
                                          </p:val>
                                        </p:tav>
                                      </p:tavLst>
                                    </p:anim>
                                    <p:anim calcmode="lin" valueType="num">
                                      <p:cBhvr>
                                        <p:cTn id="196" dur="664" tmFilter="0, 0; 0.125,0.2665; 0.25,0.4; 0.375,0.465; 0.5,0.5;  0.625,0.535; 0.75,0.6; 0.875,0.7335; 1,1">
                                          <p:stCondLst>
                                            <p:cond delay="664"/>
                                          </p:stCondLst>
                                        </p:cTn>
                                        <p:tgtEl>
                                          <p:spTgt spid="7">
                                            <p:txEl>
                                              <p:pRg st="17" end="17"/>
                                            </p:txEl>
                                          </p:spTgt>
                                        </p:tgtEl>
                                        <p:attrNameLst>
                                          <p:attrName>ppt_y</p:attrName>
                                        </p:attrNameLst>
                                      </p:cBhvr>
                                      <p:tavLst>
                                        <p:tav tm="0" fmla="#ppt_y-sin(pi*$)/9">
                                          <p:val>
                                            <p:fltVal val="0"/>
                                          </p:val>
                                        </p:tav>
                                        <p:tav tm="100000">
                                          <p:val>
                                            <p:fltVal val="1"/>
                                          </p:val>
                                        </p:tav>
                                      </p:tavLst>
                                    </p:anim>
                                    <p:anim calcmode="lin" valueType="num">
                                      <p:cBhvr>
                                        <p:cTn id="197" dur="332" tmFilter="0, 0; 0.125,0.2665; 0.25,0.4; 0.375,0.465; 0.5,0.5;  0.625,0.535; 0.75,0.6; 0.875,0.7335; 1,1">
                                          <p:stCondLst>
                                            <p:cond delay="1324"/>
                                          </p:stCondLst>
                                        </p:cTn>
                                        <p:tgtEl>
                                          <p:spTgt spid="7">
                                            <p:txEl>
                                              <p:pRg st="17" end="17"/>
                                            </p:txEl>
                                          </p:spTgt>
                                        </p:tgtEl>
                                        <p:attrNameLst>
                                          <p:attrName>ppt_y</p:attrName>
                                        </p:attrNameLst>
                                      </p:cBhvr>
                                      <p:tavLst>
                                        <p:tav tm="0" fmla="#ppt_y-sin(pi*$)/27">
                                          <p:val>
                                            <p:fltVal val="0"/>
                                          </p:val>
                                        </p:tav>
                                        <p:tav tm="100000">
                                          <p:val>
                                            <p:fltVal val="1"/>
                                          </p:val>
                                        </p:tav>
                                      </p:tavLst>
                                    </p:anim>
                                    <p:anim calcmode="lin" valueType="num">
                                      <p:cBhvr>
                                        <p:cTn id="198" dur="164" tmFilter="0, 0; 0.125,0.2665; 0.25,0.4; 0.375,0.465; 0.5,0.5;  0.625,0.535; 0.75,0.6; 0.875,0.7335; 1,1">
                                          <p:stCondLst>
                                            <p:cond delay="1656"/>
                                          </p:stCondLst>
                                        </p:cTn>
                                        <p:tgtEl>
                                          <p:spTgt spid="7">
                                            <p:txEl>
                                              <p:pRg st="17" end="17"/>
                                            </p:txEl>
                                          </p:spTgt>
                                        </p:tgtEl>
                                        <p:attrNameLst>
                                          <p:attrName>ppt_y</p:attrName>
                                        </p:attrNameLst>
                                      </p:cBhvr>
                                      <p:tavLst>
                                        <p:tav tm="0" fmla="#ppt_y-sin(pi*$)/81">
                                          <p:val>
                                            <p:fltVal val="0"/>
                                          </p:val>
                                        </p:tav>
                                        <p:tav tm="100000">
                                          <p:val>
                                            <p:fltVal val="1"/>
                                          </p:val>
                                        </p:tav>
                                      </p:tavLst>
                                    </p:anim>
                                    <p:animScale>
                                      <p:cBhvr>
                                        <p:cTn id="199" dur="26">
                                          <p:stCondLst>
                                            <p:cond delay="650"/>
                                          </p:stCondLst>
                                        </p:cTn>
                                        <p:tgtEl>
                                          <p:spTgt spid="7">
                                            <p:txEl>
                                              <p:pRg st="17" end="17"/>
                                            </p:txEl>
                                          </p:spTgt>
                                        </p:tgtEl>
                                      </p:cBhvr>
                                      <p:to x="100000" y="60000"/>
                                    </p:animScale>
                                    <p:animScale>
                                      <p:cBhvr>
                                        <p:cTn id="200" dur="166" decel="50000">
                                          <p:stCondLst>
                                            <p:cond delay="676"/>
                                          </p:stCondLst>
                                        </p:cTn>
                                        <p:tgtEl>
                                          <p:spTgt spid="7">
                                            <p:txEl>
                                              <p:pRg st="17" end="17"/>
                                            </p:txEl>
                                          </p:spTgt>
                                        </p:tgtEl>
                                      </p:cBhvr>
                                      <p:to x="100000" y="100000"/>
                                    </p:animScale>
                                    <p:animScale>
                                      <p:cBhvr>
                                        <p:cTn id="201" dur="26">
                                          <p:stCondLst>
                                            <p:cond delay="1312"/>
                                          </p:stCondLst>
                                        </p:cTn>
                                        <p:tgtEl>
                                          <p:spTgt spid="7">
                                            <p:txEl>
                                              <p:pRg st="17" end="17"/>
                                            </p:txEl>
                                          </p:spTgt>
                                        </p:tgtEl>
                                      </p:cBhvr>
                                      <p:to x="100000" y="80000"/>
                                    </p:animScale>
                                    <p:animScale>
                                      <p:cBhvr>
                                        <p:cTn id="202" dur="166" decel="50000">
                                          <p:stCondLst>
                                            <p:cond delay="1338"/>
                                          </p:stCondLst>
                                        </p:cTn>
                                        <p:tgtEl>
                                          <p:spTgt spid="7">
                                            <p:txEl>
                                              <p:pRg st="17" end="17"/>
                                            </p:txEl>
                                          </p:spTgt>
                                        </p:tgtEl>
                                      </p:cBhvr>
                                      <p:to x="100000" y="100000"/>
                                    </p:animScale>
                                    <p:animScale>
                                      <p:cBhvr>
                                        <p:cTn id="203" dur="26">
                                          <p:stCondLst>
                                            <p:cond delay="1642"/>
                                          </p:stCondLst>
                                        </p:cTn>
                                        <p:tgtEl>
                                          <p:spTgt spid="7">
                                            <p:txEl>
                                              <p:pRg st="17" end="17"/>
                                            </p:txEl>
                                          </p:spTgt>
                                        </p:tgtEl>
                                      </p:cBhvr>
                                      <p:to x="100000" y="90000"/>
                                    </p:animScale>
                                    <p:animScale>
                                      <p:cBhvr>
                                        <p:cTn id="204" dur="166" decel="50000">
                                          <p:stCondLst>
                                            <p:cond delay="1668"/>
                                          </p:stCondLst>
                                        </p:cTn>
                                        <p:tgtEl>
                                          <p:spTgt spid="7">
                                            <p:txEl>
                                              <p:pRg st="17" end="17"/>
                                            </p:txEl>
                                          </p:spTgt>
                                        </p:tgtEl>
                                      </p:cBhvr>
                                      <p:to x="100000" y="100000"/>
                                    </p:animScale>
                                    <p:animScale>
                                      <p:cBhvr>
                                        <p:cTn id="205" dur="26">
                                          <p:stCondLst>
                                            <p:cond delay="1808"/>
                                          </p:stCondLst>
                                        </p:cTn>
                                        <p:tgtEl>
                                          <p:spTgt spid="7">
                                            <p:txEl>
                                              <p:pRg st="17" end="17"/>
                                            </p:txEl>
                                          </p:spTgt>
                                        </p:tgtEl>
                                      </p:cBhvr>
                                      <p:to x="100000" y="95000"/>
                                    </p:animScale>
                                    <p:animScale>
                                      <p:cBhvr>
                                        <p:cTn id="206" dur="166" decel="50000">
                                          <p:stCondLst>
                                            <p:cond delay="1834"/>
                                          </p:stCondLst>
                                        </p:cTn>
                                        <p:tgtEl>
                                          <p:spTgt spid="7">
                                            <p:txEl>
                                              <p:pRg st="17" end="17"/>
                                            </p:txEl>
                                          </p:spTgt>
                                        </p:tgtEl>
                                      </p:cBhvr>
                                      <p:to x="100000" y="100000"/>
                                    </p:animScale>
                                  </p:childTnLst>
                                </p:cTn>
                              </p:par>
                            </p:childTnLst>
                          </p:cTn>
                        </p:par>
                      </p:childTnLst>
                    </p:cTn>
                  </p:par>
                  <p:par>
                    <p:cTn id="207" fill="hold">
                      <p:stCondLst>
                        <p:cond delay="indefinite"/>
                      </p:stCondLst>
                      <p:childTnLst>
                        <p:par>
                          <p:cTn id="208" fill="hold">
                            <p:stCondLst>
                              <p:cond delay="0"/>
                            </p:stCondLst>
                            <p:childTnLst>
                              <p:par>
                                <p:cTn id="209" presetID="26" presetClass="entr" presetSubtype="0" fill="hold" grpId="0" nodeType="clickEffect">
                                  <p:stCondLst>
                                    <p:cond delay="0"/>
                                  </p:stCondLst>
                                  <p:childTnLst>
                                    <p:set>
                                      <p:cBhvr>
                                        <p:cTn id="210" dur="1" fill="hold">
                                          <p:stCondLst>
                                            <p:cond delay="0"/>
                                          </p:stCondLst>
                                        </p:cTn>
                                        <p:tgtEl>
                                          <p:spTgt spid="7">
                                            <p:txEl>
                                              <p:pRg st="18" end="18"/>
                                            </p:txEl>
                                          </p:spTgt>
                                        </p:tgtEl>
                                        <p:attrNameLst>
                                          <p:attrName>style.visibility</p:attrName>
                                        </p:attrNameLst>
                                      </p:cBhvr>
                                      <p:to>
                                        <p:strVal val="visible"/>
                                      </p:to>
                                    </p:set>
                                    <p:animEffect transition="in" filter="wipe(down)">
                                      <p:cBhvr>
                                        <p:cTn id="211" dur="580">
                                          <p:stCondLst>
                                            <p:cond delay="0"/>
                                          </p:stCondLst>
                                        </p:cTn>
                                        <p:tgtEl>
                                          <p:spTgt spid="7">
                                            <p:txEl>
                                              <p:pRg st="18" end="18"/>
                                            </p:txEl>
                                          </p:spTgt>
                                        </p:tgtEl>
                                      </p:cBhvr>
                                    </p:animEffect>
                                    <p:anim calcmode="lin" valueType="num">
                                      <p:cBhvr>
                                        <p:cTn id="212" dur="1822" tmFilter="0,0; 0.14,0.36; 0.43,0.73; 0.71,0.91; 1.0,1.0">
                                          <p:stCondLst>
                                            <p:cond delay="0"/>
                                          </p:stCondLst>
                                        </p:cTn>
                                        <p:tgtEl>
                                          <p:spTgt spid="7">
                                            <p:txEl>
                                              <p:pRg st="18" end="18"/>
                                            </p:txEl>
                                          </p:spTgt>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7">
                                            <p:txEl>
                                              <p:pRg st="18" end="18"/>
                                            </p:txEl>
                                          </p:spTgt>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7">
                                            <p:txEl>
                                              <p:pRg st="18" end="18"/>
                                            </p:txEl>
                                          </p:spTgt>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7">
                                            <p:txEl>
                                              <p:pRg st="18" end="18"/>
                                            </p:txEl>
                                          </p:spTgt>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7">
                                            <p:txEl>
                                              <p:pRg st="18" end="18"/>
                                            </p:txEl>
                                          </p:spTgt>
                                        </p:tgtEl>
                                        <p:attrNameLst>
                                          <p:attrName>ppt_y</p:attrName>
                                        </p:attrNameLst>
                                      </p:cBhvr>
                                      <p:tavLst>
                                        <p:tav tm="0" fmla="#ppt_y-sin(pi*$)/81">
                                          <p:val>
                                            <p:fltVal val="0"/>
                                          </p:val>
                                        </p:tav>
                                        <p:tav tm="100000">
                                          <p:val>
                                            <p:fltVal val="1"/>
                                          </p:val>
                                        </p:tav>
                                      </p:tavLst>
                                    </p:anim>
                                    <p:animScale>
                                      <p:cBhvr>
                                        <p:cTn id="217" dur="26">
                                          <p:stCondLst>
                                            <p:cond delay="650"/>
                                          </p:stCondLst>
                                        </p:cTn>
                                        <p:tgtEl>
                                          <p:spTgt spid="7">
                                            <p:txEl>
                                              <p:pRg st="18" end="18"/>
                                            </p:txEl>
                                          </p:spTgt>
                                        </p:tgtEl>
                                      </p:cBhvr>
                                      <p:to x="100000" y="60000"/>
                                    </p:animScale>
                                    <p:animScale>
                                      <p:cBhvr>
                                        <p:cTn id="218" dur="166" decel="50000">
                                          <p:stCondLst>
                                            <p:cond delay="676"/>
                                          </p:stCondLst>
                                        </p:cTn>
                                        <p:tgtEl>
                                          <p:spTgt spid="7">
                                            <p:txEl>
                                              <p:pRg st="18" end="18"/>
                                            </p:txEl>
                                          </p:spTgt>
                                        </p:tgtEl>
                                      </p:cBhvr>
                                      <p:to x="100000" y="100000"/>
                                    </p:animScale>
                                    <p:animScale>
                                      <p:cBhvr>
                                        <p:cTn id="219" dur="26">
                                          <p:stCondLst>
                                            <p:cond delay="1312"/>
                                          </p:stCondLst>
                                        </p:cTn>
                                        <p:tgtEl>
                                          <p:spTgt spid="7">
                                            <p:txEl>
                                              <p:pRg st="18" end="18"/>
                                            </p:txEl>
                                          </p:spTgt>
                                        </p:tgtEl>
                                      </p:cBhvr>
                                      <p:to x="100000" y="80000"/>
                                    </p:animScale>
                                    <p:animScale>
                                      <p:cBhvr>
                                        <p:cTn id="220" dur="166" decel="50000">
                                          <p:stCondLst>
                                            <p:cond delay="1338"/>
                                          </p:stCondLst>
                                        </p:cTn>
                                        <p:tgtEl>
                                          <p:spTgt spid="7">
                                            <p:txEl>
                                              <p:pRg st="18" end="18"/>
                                            </p:txEl>
                                          </p:spTgt>
                                        </p:tgtEl>
                                      </p:cBhvr>
                                      <p:to x="100000" y="100000"/>
                                    </p:animScale>
                                    <p:animScale>
                                      <p:cBhvr>
                                        <p:cTn id="221" dur="26">
                                          <p:stCondLst>
                                            <p:cond delay="1642"/>
                                          </p:stCondLst>
                                        </p:cTn>
                                        <p:tgtEl>
                                          <p:spTgt spid="7">
                                            <p:txEl>
                                              <p:pRg st="18" end="18"/>
                                            </p:txEl>
                                          </p:spTgt>
                                        </p:tgtEl>
                                      </p:cBhvr>
                                      <p:to x="100000" y="90000"/>
                                    </p:animScale>
                                    <p:animScale>
                                      <p:cBhvr>
                                        <p:cTn id="222" dur="166" decel="50000">
                                          <p:stCondLst>
                                            <p:cond delay="1668"/>
                                          </p:stCondLst>
                                        </p:cTn>
                                        <p:tgtEl>
                                          <p:spTgt spid="7">
                                            <p:txEl>
                                              <p:pRg st="18" end="18"/>
                                            </p:txEl>
                                          </p:spTgt>
                                        </p:tgtEl>
                                      </p:cBhvr>
                                      <p:to x="100000" y="100000"/>
                                    </p:animScale>
                                    <p:animScale>
                                      <p:cBhvr>
                                        <p:cTn id="223" dur="26">
                                          <p:stCondLst>
                                            <p:cond delay="1808"/>
                                          </p:stCondLst>
                                        </p:cTn>
                                        <p:tgtEl>
                                          <p:spTgt spid="7">
                                            <p:txEl>
                                              <p:pRg st="18" end="18"/>
                                            </p:txEl>
                                          </p:spTgt>
                                        </p:tgtEl>
                                      </p:cBhvr>
                                      <p:to x="100000" y="95000"/>
                                    </p:animScale>
                                    <p:animScale>
                                      <p:cBhvr>
                                        <p:cTn id="224" dur="166" decel="50000">
                                          <p:stCondLst>
                                            <p:cond delay="1834"/>
                                          </p:stCondLst>
                                        </p:cTn>
                                        <p:tgtEl>
                                          <p:spTgt spid="7">
                                            <p:txEl>
                                              <p:pRg st="18" end="18"/>
                                            </p:txEl>
                                          </p:spTgt>
                                        </p:tgtEl>
                                      </p:cBhvr>
                                      <p:to x="100000" y="100000"/>
                                    </p:animScale>
                                  </p:childTnLst>
                                </p:cTn>
                              </p:par>
                            </p:childTnLst>
                          </p:cTn>
                        </p:par>
                      </p:childTnLst>
                    </p:cTn>
                  </p:par>
                  <p:par>
                    <p:cTn id="225" fill="hold">
                      <p:stCondLst>
                        <p:cond delay="indefinite"/>
                      </p:stCondLst>
                      <p:childTnLst>
                        <p:par>
                          <p:cTn id="226" fill="hold">
                            <p:stCondLst>
                              <p:cond delay="0"/>
                            </p:stCondLst>
                            <p:childTnLst>
                              <p:par>
                                <p:cTn id="227" presetID="26" presetClass="entr" presetSubtype="0" fill="hold" grpId="0" nodeType="clickEffect">
                                  <p:stCondLst>
                                    <p:cond delay="0"/>
                                  </p:stCondLst>
                                  <p:childTnLst>
                                    <p:set>
                                      <p:cBhvr>
                                        <p:cTn id="228" dur="1" fill="hold">
                                          <p:stCondLst>
                                            <p:cond delay="0"/>
                                          </p:stCondLst>
                                        </p:cTn>
                                        <p:tgtEl>
                                          <p:spTgt spid="7">
                                            <p:txEl>
                                              <p:pRg st="19" end="19"/>
                                            </p:txEl>
                                          </p:spTgt>
                                        </p:tgtEl>
                                        <p:attrNameLst>
                                          <p:attrName>style.visibility</p:attrName>
                                        </p:attrNameLst>
                                      </p:cBhvr>
                                      <p:to>
                                        <p:strVal val="visible"/>
                                      </p:to>
                                    </p:set>
                                    <p:animEffect transition="in" filter="wipe(down)">
                                      <p:cBhvr>
                                        <p:cTn id="229" dur="580">
                                          <p:stCondLst>
                                            <p:cond delay="0"/>
                                          </p:stCondLst>
                                        </p:cTn>
                                        <p:tgtEl>
                                          <p:spTgt spid="7">
                                            <p:txEl>
                                              <p:pRg st="19" end="19"/>
                                            </p:txEl>
                                          </p:spTgt>
                                        </p:tgtEl>
                                      </p:cBhvr>
                                    </p:animEffect>
                                    <p:anim calcmode="lin" valueType="num">
                                      <p:cBhvr>
                                        <p:cTn id="230" dur="1822" tmFilter="0,0; 0.14,0.36; 0.43,0.73; 0.71,0.91; 1.0,1.0">
                                          <p:stCondLst>
                                            <p:cond delay="0"/>
                                          </p:stCondLst>
                                        </p:cTn>
                                        <p:tgtEl>
                                          <p:spTgt spid="7">
                                            <p:txEl>
                                              <p:pRg st="19" end="19"/>
                                            </p:txEl>
                                          </p:spTgt>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7">
                                            <p:txEl>
                                              <p:pRg st="19" end="19"/>
                                            </p:txEl>
                                          </p:spTgt>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7">
                                            <p:txEl>
                                              <p:pRg st="19" end="19"/>
                                            </p:txEl>
                                          </p:spTgt>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7">
                                            <p:txEl>
                                              <p:pRg st="19" end="19"/>
                                            </p:txEl>
                                          </p:spTgt>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7">
                                            <p:txEl>
                                              <p:pRg st="19" end="19"/>
                                            </p:txEl>
                                          </p:spTgt>
                                        </p:tgtEl>
                                        <p:attrNameLst>
                                          <p:attrName>ppt_y</p:attrName>
                                        </p:attrNameLst>
                                      </p:cBhvr>
                                      <p:tavLst>
                                        <p:tav tm="0" fmla="#ppt_y-sin(pi*$)/81">
                                          <p:val>
                                            <p:fltVal val="0"/>
                                          </p:val>
                                        </p:tav>
                                        <p:tav tm="100000">
                                          <p:val>
                                            <p:fltVal val="1"/>
                                          </p:val>
                                        </p:tav>
                                      </p:tavLst>
                                    </p:anim>
                                    <p:animScale>
                                      <p:cBhvr>
                                        <p:cTn id="235" dur="26">
                                          <p:stCondLst>
                                            <p:cond delay="650"/>
                                          </p:stCondLst>
                                        </p:cTn>
                                        <p:tgtEl>
                                          <p:spTgt spid="7">
                                            <p:txEl>
                                              <p:pRg st="19" end="19"/>
                                            </p:txEl>
                                          </p:spTgt>
                                        </p:tgtEl>
                                      </p:cBhvr>
                                      <p:to x="100000" y="60000"/>
                                    </p:animScale>
                                    <p:animScale>
                                      <p:cBhvr>
                                        <p:cTn id="236" dur="166" decel="50000">
                                          <p:stCondLst>
                                            <p:cond delay="676"/>
                                          </p:stCondLst>
                                        </p:cTn>
                                        <p:tgtEl>
                                          <p:spTgt spid="7">
                                            <p:txEl>
                                              <p:pRg st="19" end="19"/>
                                            </p:txEl>
                                          </p:spTgt>
                                        </p:tgtEl>
                                      </p:cBhvr>
                                      <p:to x="100000" y="100000"/>
                                    </p:animScale>
                                    <p:animScale>
                                      <p:cBhvr>
                                        <p:cTn id="237" dur="26">
                                          <p:stCondLst>
                                            <p:cond delay="1312"/>
                                          </p:stCondLst>
                                        </p:cTn>
                                        <p:tgtEl>
                                          <p:spTgt spid="7">
                                            <p:txEl>
                                              <p:pRg st="19" end="19"/>
                                            </p:txEl>
                                          </p:spTgt>
                                        </p:tgtEl>
                                      </p:cBhvr>
                                      <p:to x="100000" y="80000"/>
                                    </p:animScale>
                                    <p:animScale>
                                      <p:cBhvr>
                                        <p:cTn id="238" dur="166" decel="50000">
                                          <p:stCondLst>
                                            <p:cond delay="1338"/>
                                          </p:stCondLst>
                                        </p:cTn>
                                        <p:tgtEl>
                                          <p:spTgt spid="7">
                                            <p:txEl>
                                              <p:pRg st="19" end="19"/>
                                            </p:txEl>
                                          </p:spTgt>
                                        </p:tgtEl>
                                      </p:cBhvr>
                                      <p:to x="100000" y="100000"/>
                                    </p:animScale>
                                    <p:animScale>
                                      <p:cBhvr>
                                        <p:cTn id="239" dur="26">
                                          <p:stCondLst>
                                            <p:cond delay="1642"/>
                                          </p:stCondLst>
                                        </p:cTn>
                                        <p:tgtEl>
                                          <p:spTgt spid="7">
                                            <p:txEl>
                                              <p:pRg st="19" end="19"/>
                                            </p:txEl>
                                          </p:spTgt>
                                        </p:tgtEl>
                                      </p:cBhvr>
                                      <p:to x="100000" y="90000"/>
                                    </p:animScale>
                                    <p:animScale>
                                      <p:cBhvr>
                                        <p:cTn id="240" dur="166" decel="50000">
                                          <p:stCondLst>
                                            <p:cond delay="1668"/>
                                          </p:stCondLst>
                                        </p:cTn>
                                        <p:tgtEl>
                                          <p:spTgt spid="7">
                                            <p:txEl>
                                              <p:pRg st="19" end="19"/>
                                            </p:txEl>
                                          </p:spTgt>
                                        </p:tgtEl>
                                      </p:cBhvr>
                                      <p:to x="100000" y="100000"/>
                                    </p:animScale>
                                    <p:animScale>
                                      <p:cBhvr>
                                        <p:cTn id="241" dur="26">
                                          <p:stCondLst>
                                            <p:cond delay="1808"/>
                                          </p:stCondLst>
                                        </p:cTn>
                                        <p:tgtEl>
                                          <p:spTgt spid="7">
                                            <p:txEl>
                                              <p:pRg st="19" end="19"/>
                                            </p:txEl>
                                          </p:spTgt>
                                        </p:tgtEl>
                                      </p:cBhvr>
                                      <p:to x="100000" y="95000"/>
                                    </p:animScale>
                                    <p:animScale>
                                      <p:cBhvr>
                                        <p:cTn id="242" dur="166" decel="50000">
                                          <p:stCondLst>
                                            <p:cond delay="1834"/>
                                          </p:stCondLst>
                                        </p:cTn>
                                        <p:tgtEl>
                                          <p:spTgt spid="7">
                                            <p:txEl>
                                              <p:pRg st="19" end="1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Unvan 3"/>
          <p:cNvSpPr>
            <a:spLocks noGrp="1"/>
          </p:cNvSpPr>
          <p:nvPr>
            <p:ph type="body" sz="half" idx="2"/>
          </p:nvPr>
        </p:nvSpPr>
        <p:spPr>
          <a:xfrm>
            <a:off x="2084388" y="446088"/>
            <a:ext cx="4010025" cy="5414962"/>
          </a:xfrm>
        </p:spPr>
        <p:txBody>
          <a:bodyPr>
            <a:normAutofit/>
          </a:bodyPr>
          <a:lstStyle/>
          <a:p>
            <a:r>
              <a:rPr lang="tr-TR" sz="2000" dirty="0">
                <a:solidFill>
                  <a:srgbClr val="00B0F0"/>
                </a:solidFill>
              </a:rPr>
              <a:t>Çanakkale Savaşı öncesi, birçok gelişme meydana gelmiştir. 20. Yüzyılın başlarında Avrupa’da yer alan ülkeler artık Avrupa dışarısına taşmaya başlamışlardı. Avrupa dışındaki yerlerde sömürgecilik başlatmaya başlamışlardı ve milliyetçilik akımı ile Avrupa bölünmeye başlamıştı. En çok çekişme Almanya-Fransa ve Rusya-Avusturya arasında olmaktadır. </a:t>
            </a: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400523">
            <a:off x="7215968" y="557919"/>
            <a:ext cx="3945893" cy="3072983"/>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effectLst>
        </p:spPr>
      </p:pic>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27905">
            <a:off x="7585790" y="3491025"/>
            <a:ext cx="3474872" cy="2205681"/>
          </a:xfrm>
          <a:prstGeom prst="rect">
            <a:avLst/>
          </a:prstGeom>
          <a:solidFill>
            <a:srgbClr val="000000">
              <a:shade val="95000"/>
            </a:srgbClr>
          </a:solidFill>
          <a:ln w="444500" cap="sq">
            <a:solidFill>
              <a:srgbClr val="7030A0"/>
            </a:solidFill>
            <a:miter lim="800000"/>
          </a:ln>
          <a:effectLst>
            <a:outerShdw blurRad="254000" dist="190500" dir="2700000" sy="90000" algn="bl" rotWithShape="0">
              <a:srgbClr val="000000">
                <a:alpha val="40000"/>
              </a:srgbClr>
            </a:outerShdw>
          </a:effectLst>
        </p:spPr>
      </p:pic>
      <p:sp>
        <p:nvSpPr>
          <p:cNvPr id="14" name="Altbilgi Yer Tutucusu 13"/>
          <p:cNvSpPr>
            <a:spLocks noGrp="1"/>
          </p:cNvSpPr>
          <p:nvPr>
            <p:ph type="ftr" sz="quarter" idx="11"/>
          </p:nvPr>
        </p:nvSpPr>
        <p:spPr/>
        <p:txBody>
          <a:bodyPr/>
          <a:lstStyle/>
          <a:p>
            <a:r>
              <a:rPr lang="tr-TR" smtClean="0"/>
              <a:t>ESRA YILDIRIM</a:t>
            </a:r>
            <a:endParaRPr lang="tr-TR"/>
          </a:p>
        </p:txBody>
      </p:sp>
    </p:spTree>
    <p:extLst>
      <p:ext uri="{BB962C8B-B14F-4D97-AF65-F5344CB8AC3E}">
        <p14:creationId xmlns:p14="http://schemas.microsoft.com/office/powerpoint/2010/main" val="1134306561"/>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r>
              <a:rPr lang="tr-TR" sz="3200" dirty="0" smtClean="0">
                <a:solidFill>
                  <a:schemeClr val="accent1">
                    <a:lumMod val="75000"/>
                  </a:schemeClr>
                </a:solidFill>
              </a:rPr>
              <a:t>ÇANAKKALE SAVAŞI ÖNCESİ VE SONRASI</a:t>
            </a:r>
            <a:endParaRPr lang="tr-TR" sz="3200" dirty="0">
              <a:solidFill>
                <a:schemeClr val="accent1">
                  <a:lumMod val="75000"/>
                </a:schemeClr>
              </a:solidFill>
            </a:endParaRPr>
          </a:p>
        </p:txBody>
      </p:sp>
      <p:pic>
        <p:nvPicPr>
          <p:cNvPr id="10" name="İçerik Yer Tutucusu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590827" y="1904999"/>
            <a:ext cx="4849784" cy="3567557"/>
          </a:xfrm>
          <a:prstGeom prst="roundRect">
            <a:avLst>
              <a:gd name="adj" fmla="val 8594"/>
            </a:avLst>
          </a:prstGeom>
          <a:solidFill>
            <a:srgbClr val="FFFFFF">
              <a:shade val="85000"/>
            </a:srgbClr>
          </a:solidFill>
          <a:ln>
            <a:solidFill>
              <a:schemeClr val="accent6">
                <a:lumMod val="75000"/>
              </a:schemeClr>
            </a:solidFill>
          </a:ln>
          <a:effectLst>
            <a:reflection blurRad="12700" stA="38000" endPos="28000" dist="5000" dir="5400000" sy="-100000" algn="bl" rotWithShape="0"/>
          </a:effectLst>
        </p:spPr>
      </p:pic>
      <p:pic>
        <p:nvPicPr>
          <p:cNvPr id="11" name="İçerik Yer Tutucusu 10"/>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7064801" y="1904999"/>
            <a:ext cx="4677869" cy="3567557"/>
          </a:xfrm>
          <a:prstGeom prst="roundRect">
            <a:avLst>
              <a:gd name="adj" fmla="val 8594"/>
            </a:avLst>
          </a:prstGeom>
          <a:solidFill>
            <a:srgbClr val="FFFFFF">
              <a:shade val="85000"/>
            </a:srgbClr>
          </a:solidFill>
          <a:ln>
            <a:solidFill>
              <a:schemeClr val="accent6">
                <a:lumMod val="50000"/>
              </a:schemeClr>
            </a:solidFill>
          </a:ln>
          <a:effectLst>
            <a:reflection blurRad="12700" stA="38000" endPos="28000" dist="5000" dir="5400000" sy="-100000" algn="bl" rotWithShape="0"/>
          </a:effectLst>
        </p:spPr>
      </p:pic>
      <p:sp>
        <p:nvSpPr>
          <p:cNvPr id="13" name="Altbilgi Yer Tutucusu 12"/>
          <p:cNvSpPr>
            <a:spLocks noGrp="1"/>
          </p:cNvSpPr>
          <p:nvPr>
            <p:ph type="ftr" sz="quarter" idx="11"/>
          </p:nvPr>
        </p:nvSpPr>
        <p:spPr/>
        <p:txBody>
          <a:bodyPr/>
          <a:lstStyle/>
          <a:p>
            <a:r>
              <a:rPr lang="tr-TR" dirty="0" smtClean="0"/>
              <a:t>ESRA YILDIRIM</a:t>
            </a:r>
            <a:endParaRPr lang="tr-TR" dirty="0"/>
          </a:p>
        </p:txBody>
      </p:sp>
    </p:spTree>
    <p:extLst>
      <p:ext uri="{BB962C8B-B14F-4D97-AF65-F5344CB8AC3E}">
        <p14:creationId xmlns:p14="http://schemas.microsoft.com/office/powerpoint/2010/main" val="834239335"/>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8"/>
          <p:cNvSpPr>
            <a:spLocks noGrp="1"/>
          </p:cNvSpPr>
          <p:nvPr>
            <p:ph type="title"/>
          </p:nvPr>
        </p:nvSpPr>
        <p:spPr>
          <a:xfrm>
            <a:off x="2589212" y="146284"/>
            <a:ext cx="3505199" cy="738136"/>
          </a:xfrm>
        </p:spPr>
        <p:txBody>
          <a:bodyPr/>
          <a:lstStyle/>
          <a:p>
            <a:r>
              <a:rPr lang="tr-TR" dirty="0" smtClean="0">
                <a:solidFill>
                  <a:srgbClr val="00B0F0"/>
                </a:solidFill>
              </a:rPr>
              <a:t>ÇANAKKALE SAVAŞININ ÖNEMİ</a:t>
            </a:r>
            <a:endParaRPr lang="tr-TR" dirty="0">
              <a:solidFill>
                <a:srgbClr val="00B0F0"/>
              </a:solidFill>
            </a:endParaRPr>
          </a:p>
        </p:txBody>
      </p:sp>
      <p:pic>
        <p:nvPicPr>
          <p:cNvPr id="12" name="İçerik Yer Tutucusu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70059" y="629587"/>
            <a:ext cx="3405842" cy="3642610"/>
          </a:xfrm>
          <a:prstGeom prst="snip2DiagRect">
            <a:avLst/>
          </a:prstGeom>
          <a:solidFill>
            <a:srgbClr val="FFFFFF">
              <a:shade val="85000"/>
            </a:srgbClr>
          </a:solidFill>
          <a:ln w="88900" cap="sq">
            <a:solidFill>
              <a:schemeClr val="accent1">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Metin Yer Tutucusu 10"/>
          <p:cNvSpPr>
            <a:spLocks noGrp="1"/>
          </p:cNvSpPr>
          <p:nvPr>
            <p:ph type="body" sz="half" idx="2"/>
          </p:nvPr>
        </p:nvSpPr>
        <p:spPr>
          <a:xfrm>
            <a:off x="2589212" y="884420"/>
            <a:ext cx="3505199" cy="4976629"/>
          </a:xfrm>
        </p:spPr>
        <p:txBody>
          <a:bodyPr>
            <a:noAutofit/>
          </a:bodyPr>
          <a:lstStyle/>
          <a:p>
            <a:r>
              <a:rPr lang="tr-TR" sz="1800" dirty="0">
                <a:solidFill>
                  <a:srgbClr val="FF0000"/>
                </a:solidFill>
              </a:rPr>
              <a:t>Çanakkale Savaşının Önemi, Çanakkale'nin son tarihi bundan 80 yıl önce bugün, 18 Mart 1915'de yazıldı. Bu tarih, daha öncekileri unutturdu. Artık bu tarihin üzerine yeni bir tarih yazılmayacak. Eski zafer yıldızlarının yanında, bu son zafer, güneş kadar heybetli ve azametli. Çanakkale Boğazı, bugün tarihin yolunu çizenlerin elinde, yarın da yiğit ellerde olacak. Çünkü, Boğaz'ın sularında kanımızın, bayrağımızın rengi var. </a:t>
            </a:r>
          </a:p>
        </p:txBody>
      </p:sp>
      <p:sp>
        <p:nvSpPr>
          <p:cNvPr id="13" name="Altbilgi Yer Tutucusu 12"/>
          <p:cNvSpPr>
            <a:spLocks noGrp="1"/>
          </p:cNvSpPr>
          <p:nvPr>
            <p:ph type="ftr" sz="quarter" idx="11"/>
          </p:nvPr>
        </p:nvSpPr>
        <p:spPr/>
        <p:txBody>
          <a:bodyPr/>
          <a:lstStyle/>
          <a:p>
            <a:r>
              <a:rPr lang="tr-TR" smtClean="0"/>
              <a:t>ESRA YILDIRIM</a:t>
            </a:r>
            <a:endParaRPr lang="tr-TR"/>
          </a:p>
        </p:txBody>
      </p:sp>
    </p:spTree>
    <p:extLst>
      <p:ext uri="{BB962C8B-B14F-4D97-AF65-F5344CB8AC3E}">
        <p14:creationId xmlns:p14="http://schemas.microsoft.com/office/powerpoint/2010/main" val="1026429659"/>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heel(1)">
                                      <p:cBhvr>
                                        <p:cTn id="16" dur="2000"/>
                                        <p:tgtEl>
                                          <p:spTgt spid="1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Unvan 4"/>
          <p:cNvSpPr>
            <a:spLocks noGrp="1"/>
          </p:cNvSpPr>
          <p:nvPr>
            <p:ph type="title"/>
          </p:nvPr>
        </p:nvSpPr>
        <p:spPr>
          <a:xfrm>
            <a:off x="2143220" y="249356"/>
            <a:ext cx="8911687" cy="1280890"/>
          </a:xfrm>
        </p:spPr>
        <p:txBody>
          <a:bodyPr/>
          <a:lstStyle/>
          <a:p>
            <a:pPr algn="ctr"/>
            <a:r>
              <a:rPr lang="tr-TR" dirty="0">
                <a:solidFill>
                  <a:srgbClr val="00B0F0"/>
                </a:solidFill>
              </a:rPr>
              <a:t>Çanakkale Türküsü</a:t>
            </a:r>
          </a:p>
        </p:txBody>
      </p:sp>
      <p:sp>
        <p:nvSpPr>
          <p:cNvPr id="6" name="İçerik Yer Tutucusu 5"/>
          <p:cNvSpPr>
            <a:spLocks noGrp="1"/>
          </p:cNvSpPr>
          <p:nvPr>
            <p:ph idx="1"/>
          </p:nvPr>
        </p:nvSpPr>
        <p:spPr>
          <a:xfrm>
            <a:off x="2143220" y="989351"/>
            <a:ext cx="8911687" cy="4921871"/>
          </a:xfrm>
        </p:spPr>
        <p:txBody>
          <a:bodyPr numCol="2">
            <a:normAutofit/>
          </a:bodyPr>
          <a:lstStyle/>
          <a:p>
            <a:pPr marL="0" indent="0">
              <a:buNone/>
            </a:pPr>
            <a:r>
              <a:rPr lang="tr-TR" dirty="0">
                <a:solidFill>
                  <a:schemeClr val="bg1"/>
                </a:solidFill>
              </a:rPr>
              <a:t>Çanakkale içinde vurdular beni </a:t>
            </a:r>
          </a:p>
          <a:p>
            <a:pPr marL="0" indent="0">
              <a:buNone/>
            </a:pPr>
            <a:r>
              <a:rPr lang="tr-TR" dirty="0">
                <a:solidFill>
                  <a:schemeClr val="bg1"/>
                </a:solidFill>
              </a:rPr>
              <a:t>Ölmeden mezara koydular beni </a:t>
            </a:r>
          </a:p>
          <a:p>
            <a:pPr marL="0" indent="0">
              <a:buNone/>
            </a:pPr>
            <a:r>
              <a:rPr lang="tr-TR" dirty="0">
                <a:solidFill>
                  <a:schemeClr val="bg1"/>
                </a:solidFill>
              </a:rPr>
              <a:t>Of gençliğime eyvah </a:t>
            </a:r>
          </a:p>
          <a:p>
            <a:pPr marL="0" indent="0">
              <a:buNone/>
            </a:pPr>
            <a:endParaRPr lang="tr-TR" dirty="0">
              <a:solidFill>
                <a:schemeClr val="bg1"/>
              </a:solidFill>
            </a:endParaRPr>
          </a:p>
          <a:p>
            <a:pPr marL="0" indent="0">
              <a:buNone/>
            </a:pPr>
            <a:r>
              <a:rPr lang="tr-TR" dirty="0">
                <a:solidFill>
                  <a:schemeClr val="bg1"/>
                </a:solidFill>
              </a:rPr>
              <a:t>Çanakkale içinde aynalı çarşı</a:t>
            </a:r>
          </a:p>
          <a:p>
            <a:pPr marL="0" indent="0">
              <a:buNone/>
            </a:pPr>
            <a:r>
              <a:rPr lang="tr-TR" dirty="0">
                <a:solidFill>
                  <a:schemeClr val="bg1"/>
                </a:solidFill>
              </a:rPr>
              <a:t>Ana ben </a:t>
            </a:r>
            <a:r>
              <a:rPr lang="tr-TR" dirty="0" err="1">
                <a:solidFill>
                  <a:schemeClr val="bg1"/>
                </a:solidFill>
              </a:rPr>
              <a:t>gidiyom</a:t>
            </a:r>
            <a:r>
              <a:rPr lang="tr-TR" dirty="0">
                <a:solidFill>
                  <a:schemeClr val="bg1"/>
                </a:solidFill>
              </a:rPr>
              <a:t> düşmana karşı</a:t>
            </a:r>
          </a:p>
          <a:p>
            <a:pPr marL="0" indent="0">
              <a:buNone/>
            </a:pPr>
            <a:r>
              <a:rPr lang="tr-TR" dirty="0">
                <a:solidFill>
                  <a:schemeClr val="bg1"/>
                </a:solidFill>
              </a:rPr>
              <a:t>Of gençliğim eyvah</a:t>
            </a:r>
          </a:p>
          <a:p>
            <a:pPr marL="0" indent="0">
              <a:buNone/>
            </a:pPr>
            <a:endParaRPr lang="tr-TR" dirty="0">
              <a:solidFill>
                <a:schemeClr val="bg1"/>
              </a:solidFill>
            </a:endParaRPr>
          </a:p>
          <a:p>
            <a:pPr marL="0" indent="0">
              <a:buNone/>
            </a:pPr>
            <a:r>
              <a:rPr lang="tr-TR" dirty="0">
                <a:solidFill>
                  <a:schemeClr val="bg1"/>
                </a:solidFill>
              </a:rPr>
              <a:t>Çanakkale içinde bir uzun </a:t>
            </a:r>
            <a:r>
              <a:rPr lang="tr-TR" dirty="0" err="1">
                <a:solidFill>
                  <a:schemeClr val="bg1"/>
                </a:solidFill>
              </a:rPr>
              <a:t>selvi</a:t>
            </a:r>
            <a:endParaRPr lang="tr-TR" dirty="0">
              <a:solidFill>
                <a:schemeClr val="bg1"/>
              </a:solidFill>
            </a:endParaRPr>
          </a:p>
          <a:p>
            <a:pPr marL="0" indent="0">
              <a:buNone/>
            </a:pPr>
            <a:r>
              <a:rPr lang="tr-TR" dirty="0">
                <a:solidFill>
                  <a:schemeClr val="bg1"/>
                </a:solidFill>
              </a:rPr>
              <a:t>Kimimiz nişanlı kimimiz evli</a:t>
            </a:r>
          </a:p>
          <a:p>
            <a:pPr marL="0" indent="0">
              <a:buNone/>
            </a:pPr>
            <a:r>
              <a:rPr lang="tr-TR" dirty="0">
                <a:solidFill>
                  <a:schemeClr val="bg1"/>
                </a:solidFill>
              </a:rPr>
              <a:t>Of gençliğim eyvah</a:t>
            </a:r>
          </a:p>
          <a:p>
            <a:pPr marL="0" indent="0">
              <a:buNone/>
            </a:pPr>
            <a:endParaRPr lang="tr-TR" dirty="0"/>
          </a:p>
          <a:p>
            <a:pPr marL="0" indent="0">
              <a:buNone/>
            </a:pPr>
            <a:r>
              <a:rPr lang="tr-TR" dirty="0">
                <a:solidFill>
                  <a:schemeClr val="bg1"/>
                </a:solidFill>
              </a:rPr>
              <a:t>Çanakkale üstünü duman bürüdü</a:t>
            </a:r>
          </a:p>
          <a:p>
            <a:pPr marL="0" indent="0">
              <a:buNone/>
            </a:pPr>
            <a:r>
              <a:rPr lang="tr-TR" dirty="0">
                <a:solidFill>
                  <a:schemeClr val="bg1"/>
                </a:solidFill>
              </a:rPr>
              <a:t>On üçüncü fırka harbe yürüdü</a:t>
            </a:r>
          </a:p>
          <a:p>
            <a:pPr marL="0" indent="0">
              <a:buNone/>
            </a:pPr>
            <a:r>
              <a:rPr lang="tr-TR" dirty="0">
                <a:solidFill>
                  <a:schemeClr val="bg1"/>
                </a:solidFill>
              </a:rPr>
              <a:t>Of gençliğim eyvah</a:t>
            </a:r>
          </a:p>
          <a:p>
            <a:pPr marL="0" indent="0">
              <a:buNone/>
            </a:pPr>
            <a:endParaRPr lang="tr-TR" dirty="0">
              <a:solidFill>
                <a:schemeClr val="bg1"/>
              </a:solidFill>
            </a:endParaRPr>
          </a:p>
          <a:p>
            <a:pPr marL="0" indent="0">
              <a:buNone/>
            </a:pPr>
            <a:r>
              <a:rPr lang="tr-TR" dirty="0">
                <a:solidFill>
                  <a:schemeClr val="bg1"/>
                </a:solidFill>
              </a:rPr>
              <a:t>Çanakkale içinde toplar kuruldu</a:t>
            </a:r>
          </a:p>
          <a:p>
            <a:pPr marL="0" indent="0">
              <a:buNone/>
            </a:pPr>
            <a:r>
              <a:rPr lang="tr-TR" dirty="0">
                <a:solidFill>
                  <a:schemeClr val="bg1"/>
                </a:solidFill>
              </a:rPr>
              <a:t>Vay bizim uşaklar orda vuruldu</a:t>
            </a:r>
          </a:p>
          <a:p>
            <a:pPr marL="0" indent="0">
              <a:buNone/>
            </a:pPr>
            <a:r>
              <a:rPr lang="tr-TR" dirty="0">
                <a:solidFill>
                  <a:schemeClr val="bg1"/>
                </a:solidFill>
              </a:rPr>
              <a:t>Of gençliğim eyvah</a:t>
            </a:r>
          </a:p>
          <a:p>
            <a:pPr marL="0" indent="0">
              <a:buNone/>
            </a:pPr>
            <a:endParaRPr lang="tr-TR" dirty="0">
              <a:solidFill>
                <a:schemeClr val="bg1"/>
              </a:solidFill>
            </a:endParaRPr>
          </a:p>
          <a:p>
            <a:pPr marL="0" indent="0">
              <a:buNone/>
            </a:pPr>
            <a:r>
              <a:rPr lang="tr-TR" dirty="0">
                <a:solidFill>
                  <a:schemeClr val="bg1"/>
                </a:solidFill>
              </a:rPr>
              <a:t>Çanakkale içinde bir dolu testi</a:t>
            </a:r>
          </a:p>
          <a:p>
            <a:pPr marL="0" indent="0">
              <a:buNone/>
            </a:pPr>
            <a:r>
              <a:rPr lang="tr-TR" dirty="0">
                <a:solidFill>
                  <a:schemeClr val="bg1"/>
                </a:solidFill>
              </a:rPr>
              <a:t>Analar babalar umudu kesti</a:t>
            </a:r>
          </a:p>
          <a:p>
            <a:pPr marL="0" indent="0">
              <a:buNone/>
            </a:pPr>
            <a:r>
              <a:rPr lang="tr-TR" dirty="0">
                <a:solidFill>
                  <a:schemeClr val="bg1"/>
                </a:solidFill>
              </a:rPr>
              <a:t>Of gençliğim eyvah</a:t>
            </a:r>
          </a:p>
          <a:p>
            <a:pPr marL="0" indent="0">
              <a:buNone/>
            </a:pPr>
            <a:endParaRPr lang="tr-TR" dirty="0"/>
          </a:p>
        </p:txBody>
      </p:sp>
      <p:sp>
        <p:nvSpPr>
          <p:cNvPr id="7" name="Altbilgi Yer Tutucusu 6"/>
          <p:cNvSpPr>
            <a:spLocks noGrp="1"/>
          </p:cNvSpPr>
          <p:nvPr>
            <p:ph type="ftr" sz="quarter" idx="11"/>
          </p:nvPr>
        </p:nvSpPr>
        <p:spPr/>
        <p:txBody>
          <a:bodyPr/>
          <a:lstStyle/>
          <a:p>
            <a:r>
              <a:rPr lang="tr-TR" smtClean="0"/>
              <a:t>ESRA YILDIRIM</a:t>
            </a:r>
            <a:endParaRPr lang="tr-TR"/>
          </a:p>
        </p:txBody>
      </p:sp>
      <p:sp>
        <p:nvSpPr>
          <p:cNvPr id="3" name="Ay 2"/>
          <p:cNvSpPr/>
          <p:nvPr/>
        </p:nvSpPr>
        <p:spPr>
          <a:xfrm>
            <a:off x="252663" y="1864895"/>
            <a:ext cx="372979" cy="637673"/>
          </a:xfrm>
          <a:prstGeom prst="moon">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5-Nokta Yıldız 3"/>
          <p:cNvSpPr/>
          <p:nvPr/>
        </p:nvSpPr>
        <p:spPr>
          <a:xfrm>
            <a:off x="625642" y="2081463"/>
            <a:ext cx="216569" cy="288758"/>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488739700"/>
      </p:ext>
    </p:extLst>
  </p:cSld>
  <p:clrMapOvr>
    <a:masterClrMapping/>
  </p:clrMapOvr>
  <mc:AlternateContent xmlns:mc="http://schemas.openxmlformats.org/markup-compatibility/2006">
    <mc:Choice xmlns:p14="http://schemas.microsoft.com/office/powerpoint/2010/main" Requires="p14">
      <p:transition spd="med" p14:dur="700" advTm="7000">
        <p:fade/>
      </p:transition>
    </mc:Choice>
    <mc:Fallback>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p:cTn id="2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4"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 calcmode="lin" valueType="num">
                                      <p:cBhvr>
                                        <p:cTn id="30"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2"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p:cTn id="38"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0" dur="500" fill="hold"/>
                                        <p:tgtEl>
                                          <p:spTgt spid="6">
                                            <p:txEl>
                                              <p:pRg st="4" end="4"/>
                                            </p:txEl>
                                          </p:spTgt>
                                        </p:tgtEl>
                                        <p:attrNameLst>
                                          <p:attrName>style.rotation</p:attrName>
                                        </p:attrNameLst>
                                      </p:cBhvr>
                                      <p:tavLst>
                                        <p:tav tm="0">
                                          <p:val>
                                            <p:fltVal val="360"/>
                                          </p:val>
                                        </p:tav>
                                        <p:tav tm="100000">
                                          <p:val>
                                            <p:fltVal val="0"/>
                                          </p:val>
                                        </p:tav>
                                      </p:tavLst>
                                    </p:anim>
                                    <p:animEffect transition="in" filter="fade">
                                      <p:cBhvr>
                                        <p:cTn id="41" dur="500"/>
                                        <p:tgtEl>
                                          <p:spTgt spid="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grpId="0" nodeType="click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 calcmode="lin" valueType="num">
                                      <p:cBhvr>
                                        <p:cTn id="46"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8" dur="500" fill="hold"/>
                                        <p:tgtEl>
                                          <p:spTgt spid="6">
                                            <p:txEl>
                                              <p:pRg st="5" end="5"/>
                                            </p:txEl>
                                          </p:spTgt>
                                        </p:tgtEl>
                                        <p:attrNameLst>
                                          <p:attrName>style.rotation</p:attrName>
                                        </p:attrNameLst>
                                      </p:cBhvr>
                                      <p:tavLst>
                                        <p:tav tm="0">
                                          <p:val>
                                            <p:fltVal val="360"/>
                                          </p:val>
                                        </p:tav>
                                        <p:tav tm="100000">
                                          <p:val>
                                            <p:fltVal val="0"/>
                                          </p:val>
                                        </p:tav>
                                      </p:tavLst>
                                    </p:anim>
                                    <p:animEffect transition="in" filter="fade">
                                      <p:cBhvr>
                                        <p:cTn id="49" dur="500"/>
                                        <p:tgtEl>
                                          <p:spTgt spid="6">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grpId="0"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 calcmode="lin" valueType="num">
                                      <p:cBhvr>
                                        <p:cTn id="5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5" dur="5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6" dur="500" fill="hold"/>
                                        <p:tgtEl>
                                          <p:spTgt spid="6">
                                            <p:txEl>
                                              <p:pRg st="6" end="6"/>
                                            </p:txEl>
                                          </p:spTgt>
                                        </p:tgtEl>
                                        <p:attrNameLst>
                                          <p:attrName>style.rotation</p:attrName>
                                        </p:attrNameLst>
                                      </p:cBhvr>
                                      <p:tavLst>
                                        <p:tav tm="0">
                                          <p:val>
                                            <p:fltVal val="360"/>
                                          </p:val>
                                        </p:tav>
                                        <p:tav tm="100000">
                                          <p:val>
                                            <p:fltVal val="0"/>
                                          </p:val>
                                        </p:tav>
                                      </p:tavLst>
                                    </p:anim>
                                    <p:animEffect transition="in" filter="fade">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grpId="0" nodeType="click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 calcmode="lin" valueType="num">
                                      <p:cBhvr>
                                        <p:cTn id="62"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8" end="8"/>
                                            </p:txEl>
                                          </p:spTgt>
                                        </p:tgtEl>
                                        <p:attrNameLst>
                                          <p:attrName>ppt_h</p:attrName>
                                        </p:attrNameLst>
                                      </p:cBhvr>
                                      <p:tavLst>
                                        <p:tav tm="0">
                                          <p:val>
                                            <p:fltVal val="0"/>
                                          </p:val>
                                        </p:tav>
                                        <p:tav tm="100000">
                                          <p:val>
                                            <p:strVal val="#ppt_h"/>
                                          </p:val>
                                        </p:tav>
                                      </p:tavLst>
                                    </p:anim>
                                    <p:anim calcmode="lin" valueType="num">
                                      <p:cBhvr>
                                        <p:cTn id="64" dur="500" fill="hold"/>
                                        <p:tgtEl>
                                          <p:spTgt spid="6">
                                            <p:txEl>
                                              <p:pRg st="8" end="8"/>
                                            </p:txEl>
                                          </p:spTgt>
                                        </p:tgtEl>
                                        <p:attrNameLst>
                                          <p:attrName>style.rotation</p:attrName>
                                        </p:attrNameLst>
                                      </p:cBhvr>
                                      <p:tavLst>
                                        <p:tav tm="0">
                                          <p:val>
                                            <p:fltVal val="360"/>
                                          </p:val>
                                        </p:tav>
                                        <p:tav tm="100000">
                                          <p:val>
                                            <p:fltVal val="0"/>
                                          </p:val>
                                        </p:tav>
                                      </p:tavLst>
                                    </p:anim>
                                    <p:animEffect transition="in" filter="fade">
                                      <p:cBhvr>
                                        <p:cTn id="65" dur="500"/>
                                        <p:tgtEl>
                                          <p:spTgt spid="6">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 calcmode="lin" valueType="num">
                                      <p:cBhvr>
                                        <p:cTn id="70"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6">
                                            <p:txEl>
                                              <p:pRg st="9" end="9"/>
                                            </p:txEl>
                                          </p:spTgt>
                                        </p:tgtEl>
                                        <p:attrNameLst>
                                          <p:attrName>ppt_h</p:attrName>
                                        </p:attrNameLst>
                                      </p:cBhvr>
                                      <p:tavLst>
                                        <p:tav tm="0">
                                          <p:val>
                                            <p:fltVal val="0"/>
                                          </p:val>
                                        </p:tav>
                                        <p:tav tm="100000">
                                          <p:val>
                                            <p:strVal val="#ppt_h"/>
                                          </p:val>
                                        </p:tav>
                                      </p:tavLst>
                                    </p:anim>
                                    <p:anim calcmode="lin" valueType="num">
                                      <p:cBhvr>
                                        <p:cTn id="72" dur="500" fill="hold"/>
                                        <p:tgtEl>
                                          <p:spTgt spid="6">
                                            <p:txEl>
                                              <p:pRg st="9" end="9"/>
                                            </p:txEl>
                                          </p:spTgt>
                                        </p:tgtEl>
                                        <p:attrNameLst>
                                          <p:attrName>style.rotation</p:attrName>
                                        </p:attrNameLst>
                                      </p:cBhvr>
                                      <p:tavLst>
                                        <p:tav tm="0">
                                          <p:val>
                                            <p:fltVal val="360"/>
                                          </p:val>
                                        </p:tav>
                                        <p:tav tm="100000">
                                          <p:val>
                                            <p:fltVal val="0"/>
                                          </p:val>
                                        </p:tav>
                                      </p:tavLst>
                                    </p:anim>
                                    <p:animEffect transition="in" filter="fade">
                                      <p:cBhvr>
                                        <p:cTn id="73" dur="500"/>
                                        <p:tgtEl>
                                          <p:spTgt spid="6">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9" presetClass="entr" presetSubtype="0" decel="100000" fill="hold" grpId="0" nodeType="clickEffect">
                                  <p:stCondLst>
                                    <p:cond delay="0"/>
                                  </p:stCondLst>
                                  <p:childTnLst>
                                    <p:set>
                                      <p:cBhvr>
                                        <p:cTn id="77" dur="1" fill="hold">
                                          <p:stCondLst>
                                            <p:cond delay="0"/>
                                          </p:stCondLst>
                                        </p:cTn>
                                        <p:tgtEl>
                                          <p:spTgt spid="6">
                                            <p:txEl>
                                              <p:pRg st="10" end="10"/>
                                            </p:txEl>
                                          </p:spTgt>
                                        </p:tgtEl>
                                        <p:attrNameLst>
                                          <p:attrName>style.visibility</p:attrName>
                                        </p:attrNameLst>
                                      </p:cBhvr>
                                      <p:to>
                                        <p:strVal val="visible"/>
                                      </p:to>
                                    </p:set>
                                    <p:anim calcmode="lin" valueType="num">
                                      <p:cBhvr>
                                        <p:cTn id="78" dur="5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79" dur="5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80" dur="500" fill="hold"/>
                                        <p:tgtEl>
                                          <p:spTgt spid="6">
                                            <p:txEl>
                                              <p:pRg st="10" end="10"/>
                                            </p:txEl>
                                          </p:spTgt>
                                        </p:tgtEl>
                                        <p:attrNameLst>
                                          <p:attrName>style.rotation</p:attrName>
                                        </p:attrNameLst>
                                      </p:cBhvr>
                                      <p:tavLst>
                                        <p:tav tm="0">
                                          <p:val>
                                            <p:fltVal val="360"/>
                                          </p:val>
                                        </p:tav>
                                        <p:tav tm="100000">
                                          <p:val>
                                            <p:fltVal val="0"/>
                                          </p:val>
                                        </p:tav>
                                      </p:tavLst>
                                    </p:anim>
                                    <p:animEffect transition="in" filter="fade">
                                      <p:cBhvr>
                                        <p:cTn id="81" dur="500"/>
                                        <p:tgtEl>
                                          <p:spTgt spid="6">
                                            <p:txEl>
                                              <p:pRg st="10" end="10"/>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grpId="0" nodeType="clickEffect">
                                  <p:stCondLst>
                                    <p:cond delay="0"/>
                                  </p:stCondLst>
                                  <p:childTnLst>
                                    <p:set>
                                      <p:cBhvr>
                                        <p:cTn id="85" dur="1" fill="hold">
                                          <p:stCondLst>
                                            <p:cond delay="0"/>
                                          </p:stCondLst>
                                        </p:cTn>
                                        <p:tgtEl>
                                          <p:spTgt spid="6">
                                            <p:txEl>
                                              <p:pRg st="12" end="12"/>
                                            </p:txEl>
                                          </p:spTgt>
                                        </p:tgtEl>
                                        <p:attrNameLst>
                                          <p:attrName>style.visibility</p:attrName>
                                        </p:attrNameLst>
                                      </p:cBhvr>
                                      <p:to>
                                        <p:strVal val="visible"/>
                                      </p:to>
                                    </p:set>
                                    <p:anim calcmode="lin" valueType="num">
                                      <p:cBhvr>
                                        <p:cTn id="86" dur="5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87" dur="500" fill="hold"/>
                                        <p:tgtEl>
                                          <p:spTgt spid="6">
                                            <p:txEl>
                                              <p:pRg st="12" end="12"/>
                                            </p:txEl>
                                          </p:spTgt>
                                        </p:tgtEl>
                                        <p:attrNameLst>
                                          <p:attrName>ppt_h</p:attrName>
                                        </p:attrNameLst>
                                      </p:cBhvr>
                                      <p:tavLst>
                                        <p:tav tm="0">
                                          <p:val>
                                            <p:fltVal val="0"/>
                                          </p:val>
                                        </p:tav>
                                        <p:tav tm="100000">
                                          <p:val>
                                            <p:strVal val="#ppt_h"/>
                                          </p:val>
                                        </p:tav>
                                      </p:tavLst>
                                    </p:anim>
                                    <p:anim calcmode="lin" valueType="num">
                                      <p:cBhvr>
                                        <p:cTn id="88" dur="500" fill="hold"/>
                                        <p:tgtEl>
                                          <p:spTgt spid="6">
                                            <p:txEl>
                                              <p:pRg st="12" end="12"/>
                                            </p:txEl>
                                          </p:spTgt>
                                        </p:tgtEl>
                                        <p:attrNameLst>
                                          <p:attrName>style.rotation</p:attrName>
                                        </p:attrNameLst>
                                      </p:cBhvr>
                                      <p:tavLst>
                                        <p:tav tm="0">
                                          <p:val>
                                            <p:fltVal val="360"/>
                                          </p:val>
                                        </p:tav>
                                        <p:tav tm="100000">
                                          <p:val>
                                            <p:fltVal val="0"/>
                                          </p:val>
                                        </p:tav>
                                      </p:tavLst>
                                    </p:anim>
                                    <p:animEffect transition="in" filter="fade">
                                      <p:cBhvr>
                                        <p:cTn id="89" dur="500"/>
                                        <p:tgtEl>
                                          <p:spTgt spid="6">
                                            <p:txEl>
                                              <p:pRg st="12" end="1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49" presetClass="entr" presetSubtype="0" decel="100000" fill="hold" grpId="0" nodeType="clickEffect">
                                  <p:stCondLst>
                                    <p:cond delay="0"/>
                                  </p:stCondLst>
                                  <p:childTnLst>
                                    <p:set>
                                      <p:cBhvr>
                                        <p:cTn id="93" dur="1" fill="hold">
                                          <p:stCondLst>
                                            <p:cond delay="0"/>
                                          </p:stCondLst>
                                        </p:cTn>
                                        <p:tgtEl>
                                          <p:spTgt spid="6">
                                            <p:txEl>
                                              <p:pRg st="13" end="13"/>
                                            </p:txEl>
                                          </p:spTgt>
                                        </p:tgtEl>
                                        <p:attrNameLst>
                                          <p:attrName>style.visibility</p:attrName>
                                        </p:attrNameLst>
                                      </p:cBhvr>
                                      <p:to>
                                        <p:strVal val="visible"/>
                                      </p:to>
                                    </p:set>
                                    <p:anim calcmode="lin" valueType="num">
                                      <p:cBhvr>
                                        <p:cTn id="94" dur="5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95" dur="500" fill="hold"/>
                                        <p:tgtEl>
                                          <p:spTgt spid="6">
                                            <p:txEl>
                                              <p:pRg st="13" end="13"/>
                                            </p:txEl>
                                          </p:spTgt>
                                        </p:tgtEl>
                                        <p:attrNameLst>
                                          <p:attrName>ppt_h</p:attrName>
                                        </p:attrNameLst>
                                      </p:cBhvr>
                                      <p:tavLst>
                                        <p:tav tm="0">
                                          <p:val>
                                            <p:fltVal val="0"/>
                                          </p:val>
                                        </p:tav>
                                        <p:tav tm="100000">
                                          <p:val>
                                            <p:strVal val="#ppt_h"/>
                                          </p:val>
                                        </p:tav>
                                      </p:tavLst>
                                    </p:anim>
                                    <p:anim calcmode="lin" valueType="num">
                                      <p:cBhvr>
                                        <p:cTn id="96" dur="500" fill="hold"/>
                                        <p:tgtEl>
                                          <p:spTgt spid="6">
                                            <p:txEl>
                                              <p:pRg st="13" end="13"/>
                                            </p:txEl>
                                          </p:spTgt>
                                        </p:tgtEl>
                                        <p:attrNameLst>
                                          <p:attrName>style.rotation</p:attrName>
                                        </p:attrNameLst>
                                      </p:cBhvr>
                                      <p:tavLst>
                                        <p:tav tm="0">
                                          <p:val>
                                            <p:fltVal val="360"/>
                                          </p:val>
                                        </p:tav>
                                        <p:tav tm="100000">
                                          <p:val>
                                            <p:fltVal val="0"/>
                                          </p:val>
                                        </p:tav>
                                      </p:tavLst>
                                    </p:anim>
                                    <p:animEffect transition="in" filter="fade">
                                      <p:cBhvr>
                                        <p:cTn id="97" dur="500"/>
                                        <p:tgtEl>
                                          <p:spTgt spid="6">
                                            <p:txEl>
                                              <p:pRg st="13" end="1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49" presetClass="entr" presetSubtype="0" decel="100000" fill="hold" grpId="0" nodeType="clickEffect">
                                  <p:stCondLst>
                                    <p:cond delay="0"/>
                                  </p:stCondLst>
                                  <p:childTnLst>
                                    <p:set>
                                      <p:cBhvr>
                                        <p:cTn id="101" dur="1" fill="hold">
                                          <p:stCondLst>
                                            <p:cond delay="0"/>
                                          </p:stCondLst>
                                        </p:cTn>
                                        <p:tgtEl>
                                          <p:spTgt spid="6">
                                            <p:txEl>
                                              <p:pRg st="14" end="14"/>
                                            </p:txEl>
                                          </p:spTgt>
                                        </p:tgtEl>
                                        <p:attrNameLst>
                                          <p:attrName>style.visibility</p:attrName>
                                        </p:attrNameLst>
                                      </p:cBhvr>
                                      <p:to>
                                        <p:strVal val="visible"/>
                                      </p:to>
                                    </p:set>
                                    <p:anim calcmode="lin" valueType="num">
                                      <p:cBhvr>
                                        <p:cTn id="102" dur="5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103" dur="500" fill="hold"/>
                                        <p:tgtEl>
                                          <p:spTgt spid="6">
                                            <p:txEl>
                                              <p:pRg st="14" end="14"/>
                                            </p:txEl>
                                          </p:spTgt>
                                        </p:tgtEl>
                                        <p:attrNameLst>
                                          <p:attrName>ppt_h</p:attrName>
                                        </p:attrNameLst>
                                      </p:cBhvr>
                                      <p:tavLst>
                                        <p:tav tm="0">
                                          <p:val>
                                            <p:fltVal val="0"/>
                                          </p:val>
                                        </p:tav>
                                        <p:tav tm="100000">
                                          <p:val>
                                            <p:strVal val="#ppt_h"/>
                                          </p:val>
                                        </p:tav>
                                      </p:tavLst>
                                    </p:anim>
                                    <p:anim calcmode="lin" valueType="num">
                                      <p:cBhvr>
                                        <p:cTn id="104" dur="500" fill="hold"/>
                                        <p:tgtEl>
                                          <p:spTgt spid="6">
                                            <p:txEl>
                                              <p:pRg st="14" end="14"/>
                                            </p:txEl>
                                          </p:spTgt>
                                        </p:tgtEl>
                                        <p:attrNameLst>
                                          <p:attrName>style.rotation</p:attrName>
                                        </p:attrNameLst>
                                      </p:cBhvr>
                                      <p:tavLst>
                                        <p:tav tm="0">
                                          <p:val>
                                            <p:fltVal val="360"/>
                                          </p:val>
                                        </p:tav>
                                        <p:tav tm="100000">
                                          <p:val>
                                            <p:fltVal val="0"/>
                                          </p:val>
                                        </p:tav>
                                      </p:tavLst>
                                    </p:anim>
                                    <p:animEffect transition="in" filter="fade">
                                      <p:cBhvr>
                                        <p:cTn id="105" dur="500"/>
                                        <p:tgtEl>
                                          <p:spTgt spid="6">
                                            <p:txEl>
                                              <p:pRg st="14" end="1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49" presetClass="entr" presetSubtype="0" decel="100000" fill="hold" grpId="0" nodeType="clickEffect">
                                  <p:stCondLst>
                                    <p:cond delay="0"/>
                                  </p:stCondLst>
                                  <p:childTnLst>
                                    <p:set>
                                      <p:cBhvr>
                                        <p:cTn id="109" dur="1" fill="hold">
                                          <p:stCondLst>
                                            <p:cond delay="0"/>
                                          </p:stCondLst>
                                        </p:cTn>
                                        <p:tgtEl>
                                          <p:spTgt spid="6">
                                            <p:txEl>
                                              <p:pRg st="16" end="16"/>
                                            </p:txEl>
                                          </p:spTgt>
                                        </p:tgtEl>
                                        <p:attrNameLst>
                                          <p:attrName>style.visibility</p:attrName>
                                        </p:attrNameLst>
                                      </p:cBhvr>
                                      <p:to>
                                        <p:strVal val="visible"/>
                                      </p:to>
                                    </p:set>
                                    <p:anim calcmode="lin" valueType="num">
                                      <p:cBhvr>
                                        <p:cTn id="110" dur="500" fill="hold"/>
                                        <p:tgtEl>
                                          <p:spTgt spid="6">
                                            <p:txEl>
                                              <p:pRg st="16" end="16"/>
                                            </p:txEl>
                                          </p:spTgt>
                                        </p:tgtEl>
                                        <p:attrNameLst>
                                          <p:attrName>ppt_w</p:attrName>
                                        </p:attrNameLst>
                                      </p:cBhvr>
                                      <p:tavLst>
                                        <p:tav tm="0">
                                          <p:val>
                                            <p:fltVal val="0"/>
                                          </p:val>
                                        </p:tav>
                                        <p:tav tm="100000">
                                          <p:val>
                                            <p:strVal val="#ppt_w"/>
                                          </p:val>
                                        </p:tav>
                                      </p:tavLst>
                                    </p:anim>
                                    <p:anim calcmode="lin" valueType="num">
                                      <p:cBhvr>
                                        <p:cTn id="111" dur="500" fill="hold"/>
                                        <p:tgtEl>
                                          <p:spTgt spid="6">
                                            <p:txEl>
                                              <p:pRg st="16" end="16"/>
                                            </p:txEl>
                                          </p:spTgt>
                                        </p:tgtEl>
                                        <p:attrNameLst>
                                          <p:attrName>ppt_h</p:attrName>
                                        </p:attrNameLst>
                                      </p:cBhvr>
                                      <p:tavLst>
                                        <p:tav tm="0">
                                          <p:val>
                                            <p:fltVal val="0"/>
                                          </p:val>
                                        </p:tav>
                                        <p:tav tm="100000">
                                          <p:val>
                                            <p:strVal val="#ppt_h"/>
                                          </p:val>
                                        </p:tav>
                                      </p:tavLst>
                                    </p:anim>
                                    <p:anim calcmode="lin" valueType="num">
                                      <p:cBhvr>
                                        <p:cTn id="112" dur="500" fill="hold"/>
                                        <p:tgtEl>
                                          <p:spTgt spid="6">
                                            <p:txEl>
                                              <p:pRg st="16" end="16"/>
                                            </p:txEl>
                                          </p:spTgt>
                                        </p:tgtEl>
                                        <p:attrNameLst>
                                          <p:attrName>style.rotation</p:attrName>
                                        </p:attrNameLst>
                                      </p:cBhvr>
                                      <p:tavLst>
                                        <p:tav tm="0">
                                          <p:val>
                                            <p:fltVal val="360"/>
                                          </p:val>
                                        </p:tav>
                                        <p:tav tm="100000">
                                          <p:val>
                                            <p:fltVal val="0"/>
                                          </p:val>
                                        </p:tav>
                                      </p:tavLst>
                                    </p:anim>
                                    <p:animEffect transition="in" filter="fade">
                                      <p:cBhvr>
                                        <p:cTn id="113" dur="500"/>
                                        <p:tgtEl>
                                          <p:spTgt spid="6">
                                            <p:txEl>
                                              <p:pRg st="16" end="16"/>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49" presetClass="entr" presetSubtype="0" decel="100000" fill="hold" grpId="0" nodeType="clickEffect">
                                  <p:stCondLst>
                                    <p:cond delay="0"/>
                                  </p:stCondLst>
                                  <p:childTnLst>
                                    <p:set>
                                      <p:cBhvr>
                                        <p:cTn id="117" dur="1" fill="hold">
                                          <p:stCondLst>
                                            <p:cond delay="0"/>
                                          </p:stCondLst>
                                        </p:cTn>
                                        <p:tgtEl>
                                          <p:spTgt spid="6">
                                            <p:txEl>
                                              <p:pRg st="17" end="17"/>
                                            </p:txEl>
                                          </p:spTgt>
                                        </p:tgtEl>
                                        <p:attrNameLst>
                                          <p:attrName>style.visibility</p:attrName>
                                        </p:attrNameLst>
                                      </p:cBhvr>
                                      <p:to>
                                        <p:strVal val="visible"/>
                                      </p:to>
                                    </p:set>
                                    <p:anim calcmode="lin" valueType="num">
                                      <p:cBhvr>
                                        <p:cTn id="118" dur="500" fill="hold"/>
                                        <p:tgtEl>
                                          <p:spTgt spid="6">
                                            <p:txEl>
                                              <p:pRg st="17" end="17"/>
                                            </p:txEl>
                                          </p:spTgt>
                                        </p:tgtEl>
                                        <p:attrNameLst>
                                          <p:attrName>ppt_w</p:attrName>
                                        </p:attrNameLst>
                                      </p:cBhvr>
                                      <p:tavLst>
                                        <p:tav tm="0">
                                          <p:val>
                                            <p:fltVal val="0"/>
                                          </p:val>
                                        </p:tav>
                                        <p:tav tm="100000">
                                          <p:val>
                                            <p:strVal val="#ppt_w"/>
                                          </p:val>
                                        </p:tav>
                                      </p:tavLst>
                                    </p:anim>
                                    <p:anim calcmode="lin" valueType="num">
                                      <p:cBhvr>
                                        <p:cTn id="119" dur="500" fill="hold"/>
                                        <p:tgtEl>
                                          <p:spTgt spid="6">
                                            <p:txEl>
                                              <p:pRg st="17" end="17"/>
                                            </p:txEl>
                                          </p:spTgt>
                                        </p:tgtEl>
                                        <p:attrNameLst>
                                          <p:attrName>ppt_h</p:attrName>
                                        </p:attrNameLst>
                                      </p:cBhvr>
                                      <p:tavLst>
                                        <p:tav tm="0">
                                          <p:val>
                                            <p:fltVal val="0"/>
                                          </p:val>
                                        </p:tav>
                                        <p:tav tm="100000">
                                          <p:val>
                                            <p:strVal val="#ppt_h"/>
                                          </p:val>
                                        </p:tav>
                                      </p:tavLst>
                                    </p:anim>
                                    <p:anim calcmode="lin" valueType="num">
                                      <p:cBhvr>
                                        <p:cTn id="120" dur="500" fill="hold"/>
                                        <p:tgtEl>
                                          <p:spTgt spid="6">
                                            <p:txEl>
                                              <p:pRg st="17" end="17"/>
                                            </p:txEl>
                                          </p:spTgt>
                                        </p:tgtEl>
                                        <p:attrNameLst>
                                          <p:attrName>style.rotation</p:attrName>
                                        </p:attrNameLst>
                                      </p:cBhvr>
                                      <p:tavLst>
                                        <p:tav tm="0">
                                          <p:val>
                                            <p:fltVal val="360"/>
                                          </p:val>
                                        </p:tav>
                                        <p:tav tm="100000">
                                          <p:val>
                                            <p:fltVal val="0"/>
                                          </p:val>
                                        </p:tav>
                                      </p:tavLst>
                                    </p:anim>
                                    <p:animEffect transition="in" filter="fade">
                                      <p:cBhvr>
                                        <p:cTn id="121" dur="500"/>
                                        <p:tgtEl>
                                          <p:spTgt spid="6">
                                            <p:txEl>
                                              <p:pRg st="17" end="17"/>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49" presetClass="entr" presetSubtype="0" decel="100000" fill="hold" grpId="0" nodeType="clickEffect">
                                  <p:stCondLst>
                                    <p:cond delay="0"/>
                                  </p:stCondLst>
                                  <p:childTnLst>
                                    <p:set>
                                      <p:cBhvr>
                                        <p:cTn id="125" dur="1" fill="hold">
                                          <p:stCondLst>
                                            <p:cond delay="0"/>
                                          </p:stCondLst>
                                        </p:cTn>
                                        <p:tgtEl>
                                          <p:spTgt spid="6">
                                            <p:txEl>
                                              <p:pRg st="18" end="18"/>
                                            </p:txEl>
                                          </p:spTgt>
                                        </p:tgtEl>
                                        <p:attrNameLst>
                                          <p:attrName>style.visibility</p:attrName>
                                        </p:attrNameLst>
                                      </p:cBhvr>
                                      <p:to>
                                        <p:strVal val="visible"/>
                                      </p:to>
                                    </p:set>
                                    <p:anim calcmode="lin" valueType="num">
                                      <p:cBhvr>
                                        <p:cTn id="126" dur="500" fill="hold"/>
                                        <p:tgtEl>
                                          <p:spTgt spid="6">
                                            <p:txEl>
                                              <p:pRg st="18" end="18"/>
                                            </p:txEl>
                                          </p:spTgt>
                                        </p:tgtEl>
                                        <p:attrNameLst>
                                          <p:attrName>ppt_w</p:attrName>
                                        </p:attrNameLst>
                                      </p:cBhvr>
                                      <p:tavLst>
                                        <p:tav tm="0">
                                          <p:val>
                                            <p:fltVal val="0"/>
                                          </p:val>
                                        </p:tav>
                                        <p:tav tm="100000">
                                          <p:val>
                                            <p:strVal val="#ppt_w"/>
                                          </p:val>
                                        </p:tav>
                                      </p:tavLst>
                                    </p:anim>
                                    <p:anim calcmode="lin" valueType="num">
                                      <p:cBhvr>
                                        <p:cTn id="127" dur="500" fill="hold"/>
                                        <p:tgtEl>
                                          <p:spTgt spid="6">
                                            <p:txEl>
                                              <p:pRg st="18" end="18"/>
                                            </p:txEl>
                                          </p:spTgt>
                                        </p:tgtEl>
                                        <p:attrNameLst>
                                          <p:attrName>ppt_h</p:attrName>
                                        </p:attrNameLst>
                                      </p:cBhvr>
                                      <p:tavLst>
                                        <p:tav tm="0">
                                          <p:val>
                                            <p:fltVal val="0"/>
                                          </p:val>
                                        </p:tav>
                                        <p:tav tm="100000">
                                          <p:val>
                                            <p:strVal val="#ppt_h"/>
                                          </p:val>
                                        </p:tav>
                                      </p:tavLst>
                                    </p:anim>
                                    <p:anim calcmode="lin" valueType="num">
                                      <p:cBhvr>
                                        <p:cTn id="128" dur="500" fill="hold"/>
                                        <p:tgtEl>
                                          <p:spTgt spid="6">
                                            <p:txEl>
                                              <p:pRg st="18" end="18"/>
                                            </p:txEl>
                                          </p:spTgt>
                                        </p:tgtEl>
                                        <p:attrNameLst>
                                          <p:attrName>style.rotation</p:attrName>
                                        </p:attrNameLst>
                                      </p:cBhvr>
                                      <p:tavLst>
                                        <p:tav tm="0">
                                          <p:val>
                                            <p:fltVal val="360"/>
                                          </p:val>
                                        </p:tav>
                                        <p:tav tm="100000">
                                          <p:val>
                                            <p:fltVal val="0"/>
                                          </p:val>
                                        </p:tav>
                                      </p:tavLst>
                                    </p:anim>
                                    <p:animEffect transition="in" filter="fade">
                                      <p:cBhvr>
                                        <p:cTn id="129" dur="500"/>
                                        <p:tgtEl>
                                          <p:spTgt spid="6">
                                            <p:txEl>
                                              <p:pRg st="18" end="18"/>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49" presetClass="entr" presetSubtype="0" decel="100000" fill="hold" grpId="0" nodeType="clickEffect">
                                  <p:stCondLst>
                                    <p:cond delay="0"/>
                                  </p:stCondLst>
                                  <p:childTnLst>
                                    <p:set>
                                      <p:cBhvr>
                                        <p:cTn id="133" dur="1" fill="hold">
                                          <p:stCondLst>
                                            <p:cond delay="0"/>
                                          </p:stCondLst>
                                        </p:cTn>
                                        <p:tgtEl>
                                          <p:spTgt spid="6">
                                            <p:txEl>
                                              <p:pRg st="20" end="20"/>
                                            </p:txEl>
                                          </p:spTgt>
                                        </p:tgtEl>
                                        <p:attrNameLst>
                                          <p:attrName>style.visibility</p:attrName>
                                        </p:attrNameLst>
                                      </p:cBhvr>
                                      <p:to>
                                        <p:strVal val="visible"/>
                                      </p:to>
                                    </p:set>
                                    <p:anim calcmode="lin" valueType="num">
                                      <p:cBhvr>
                                        <p:cTn id="134" dur="500" fill="hold"/>
                                        <p:tgtEl>
                                          <p:spTgt spid="6">
                                            <p:txEl>
                                              <p:pRg st="20" end="20"/>
                                            </p:txEl>
                                          </p:spTgt>
                                        </p:tgtEl>
                                        <p:attrNameLst>
                                          <p:attrName>ppt_w</p:attrName>
                                        </p:attrNameLst>
                                      </p:cBhvr>
                                      <p:tavLst>
                                        <p:tav tm="0">
                                          <p:val>
                                            <p:fltVal val="0"/>
                                          </p:val>
                                        </p:tav>
                                        <p:tav tm="100000">
                                          <p:val>
                                            <p:strVal val="#ppt_w"/>
                                          </p:val>
                                        </p:tav>
                                      </p:tavLst>
                                    </p:anim>
                                    <p:anim calcmode="lin" valueType="num">
                                      <p:cBhvr>
                                        <p:cTn id="135" dur="500" fill="hold"/>
                                        <p:tgtEl>
                                          <p:spTgt spid="6">
                                            <p:txEl>
                                              <p:pRg st="20" end="20"/>
                                            </p:txEl>
                                          </p:spTgt>
                                        </p:tgtEl>
                                        <p:attrNameLst>
                                          <p:attrName>ppt_h</p:attrName>
                                        </p:attrNameLst>
                                      </p:cBhvr>
                                      <p:tavLst>
                                        <p:tav tm="0">
                                          <p:val>
                                            <p:fltVal val="0"/>
                                          </p:val>
                                        </p:tav>
                                        <p:tav tm="100000">
                                          <p:val>
                                            <p:strVal val="#ppt_h"/>
                                          </p:val>
                                        </p:tav>
                                      </p:tavLst>
                                    </p:anim>
                                    <p:anim calcmode="lin" valueType="num">
                                      <p:cBhvr>
                                        <p:cTn id="136" dur="500" fill="hold"/>
                                        <p:tgtEl>
                                          <p:spTgt spid="6">
                                            <p:txEl>
                                              <p:pRg st="20" end="20"/>
                                            </p:txEl>
                                          </p:spTgt>
                                        </p:tgtEl>
                                        <p:attrNameLst>
                                          <p:attrName>style.rotation</p:attrName>
                                        </p:attrNameLst>
                                      </p:cBhvr>
                                      <p:tavLst>
                                        <p:tav tm="0">
                                          <p:val>
                                            <p:fltVal val="360"/>
                                          </p:val>
                                        </p:tav>
                                        <p:tav tm="100000">
                                          <p:val>
                                            <p:fltVal val="0"/>
                                          </p:val>
                                        </p:tav>
                                      </p:tavLst>
                                    </p:anim>
                                    <p:animEffect transition="in" filter="fade">
                                      <p:cBhvr>
                                        <p:cTn id="137" dur="500"/>
                                        <p:tgtEl>
                                          <p:spTgt spid="6">
                                            <p:txEl>
                                              <p:pRg st="20" end="2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49" presetClass="entr" presetSubtype="0" decel="100000" fill="hold" grpId="0" nodeType="clickEffect">
                                  <p:stCondLst>
                                    <p:cond delay="0"/>
                                  </p:stCondLst>
                                  <p:childTnLst>
                                    <p:set>
                                      <p:cBhvr>
                                        <p:cTn id="141" dur="1" fill="hold">
                                          <p:stCondLst>
                                            <p:cond delay="0"/>
                                          </p:stCondLst>
                                        </p:cTn>
                                        <p:tgtEl>
                                          <p:spTgt spid="6">
                                            <p:txEl>
                                              <p:pRg st="21" end="21"/>
                                            </p:txEl>
                                          </p:spTgt>
                                        </p:tgtEl>
                                        <p:attrNameLst>
                                          <p:attrName>style.visibility</p:attrName>
                                        </p:attrNameLst>
                                      </p:cBhvr>
                                      <p:to>
                                        <p:strVal val="visible"/>
                                      </p:to>
                                    </p:set>
                                    <p:anim calcmode="lin" valueType="num">
                                      <p:cBhvr>
                                        <p:cTn id="142" dur="500" fill="hold"/>
                                        <p:tgtEl>
                                          <p:spTgt spid="6">
                                            <p:txEl>
                                              <p:pRg st="21" end="21"/>
                                            </p:txEl>
                                          </p:spTgt>
                                        </p:tgtEl>
                                        <p:attrNameLst>
                                          <p:attrName>ppt_w</p:attrName>
                                        </p:attrNameLst>
                                      </p:cBhvr>
                                      <p:tavLst>
                                        <p:tav tm="0">
                                          <p:val>
                                            <p:fltVal val="0"/>
                                          </p:val>
                                        </p:tav>
                                        <p:tav tm="100000">
                                          <p:val>
                                            <p:strVal val="#ppt_w"/>
                                          </p:val>
                                        </p:tav>
                                      </p:tavLst>
                                    </p:anim>
                                    <p:anim calcmode="lin" valueType="num">
                                      <p:cBhvr>
                                        <p:cTn id="143" dur="500" fill="hold"/>
                                        <p:tgtEl>
                                          <p:spTgt spid="6">
                                            <p:txEl>
                                              <p:pRg st="21" end="21"/>
                                            </p:txEl>
                                          </p:spTgt>
                                        </p:tgtEl>
                                        <p:attrNameLst>
                                          <p:attrName>ppt_h</p:attrName>
                                        </p:attrNameLst>
                                      </p:cBhvr>
                                      <p:tavLst>
                                        <p:tav tm="0">
                                          <p:val>
                                            <p:fltVal val="0"/>
                                          </p:val>
                                        </p:tav>
                                        <p:tav tm="100000">
                                          <p:val>
                                            <p:strVal val="#ppt_h"/>
                                          </p:val>
                                        </p:tav>
                                      </p:tavLst>
                                    </p:anim>
                                    <p:anim calcmode="lin" valueType="num">
                                      <p:cBhvr>
                                        <p:cTn id="144" dur="500" fill="hold"/>
                                        <p:tgtEl>
                                          <p:spTgt spid="6">
                                            <p:txEl>
                                              <p:pRg st="21" end="21"/>
                                            </p:txEl>
                                          </p:spTgt>
                                        </p:tgtEl>
                                        <p:attrNameLst>
                                          <p:attrName>style.rotation</p:attrName>
                                        </p:attrNameLst>
                                      </p:cBhvr>
                                      <p:tavLst>
                                        <p:tav tm="0">
                                          <p:val>
                                            <p:fltVal val="360"/>
                                          </p:val>
                                        </p:tav>
                                        <p:tav tm="100000">
                                          <p:val>
                                            <p:fltVal val="0"/>
                                          </p:val>
                                        </p:tav>
                                      </p:tavLst>
                                    </p:anim>
                                    <p:animEffect transition="in" filter="fade">
                                      <p:cBhvr>
                                        <p:cTn id="145" dur="500"/>
                                        <p:tgtEl>
                                          <p:spTgt spid="6">
                                            <p:txEl>
                                              <p:pRg st="21" end="21"/>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49" presetClass="entr" presetSubtype="0" decel="100000" fill="hold" grpId="0" nodeType="clickEffect">
                                  <p:stCondLst>
                                    <p:cond delay="0"/>
                                  </p:stCondLst>
                                  <p:childTnLst>
                                    <p:set>
                                      <p:cBhvr>
                                        <p:cTn id="149" dur="1" fill="hold">
                                          <p:stCondLst>
                                            <p:cond delay="0"/>
                                          </p:stCondLst>
                                        </p:cTn>
                                        <p:tgtEl>
                                          <p:spTgt spid="6">
                                            <p:txEl>
                                              <p:pRg st="22" end="22"/>
                                            </p:txEl>
                                          </p:spTgt>
                                        </p:tgtEl>
                                        <p:attrNameLst>
                                          <p:attrName>style.visibility</p:attrName>
                                        </p:attrNameLst>
                                      </p:cBhvr>
                                      <p:to>
                                        <p:strVal val="visible"/>
                                      </p:to>
                                    </p:set>
                                    <p:anim calcmode="lin" valueType="num">
                                      <p:cBhvr>
                                        <p:cTn id="150" dur="500" fill="hold"/>
                                        <p:tgtEl>
                                          <p:spTgt spid="6">
                                            <p:txEl>
                                              <p:pRg st="22" end="22"/>
                                            </p:txEl>
                                          </p:spTgt>
                                        </p:tgtEl>
                                        <p:attrNameLst>
                                          <p:attrName>ppt_w</p:attrName>
                                        </p:attrNameLst>
                                      </p:cBhvr>
                                      <p:tavLst>
                                        <p:tav tm="0">
                                          <p:val>
                                            <p:fltVal val="0"/>
                                          </p:val>
                                        </p:tav>
                                        <p:tav tm="100000">
                                          <p:val>
                                            <p:strVal val="#ppt_w"/>
                                          </p:val>
                                        </p:tav>
                                      </p:tavLst>
                                    </p:anim>
                                    <p:anim calcmode="lin" valueType="num">
                                      <p:cBhvr>
                                        <p:cTn id="151" dur="500" fill="hold"/>
                                        <p:tgtEl>
                                          <p:spTgt spid="6">
                                            <p:txEl>
                                              <p:pRg st="22" end="22"/>
                                            </p:txEl>
                                          </p:spTgt>
                                        </p:tgtEl>
                                        <p:attrNameLst>
                                          <p:attrName>ppt_h</p:attrName>
                                        </p:attrNameLst>
                                      </p:cBhvr>
                                      <p:tavLst>
                                        <p:tav tm="0">
                                          <p:val>
                                            <p:fltVal val="0"/>
                                          </p:val>
                                        </p:tav>
                                        <p:tav tm="100000">
                                          <p:val>
                                            <p:strVal val="#ppt_h"/>
                                          </p:val>
                                        </p:tav>
                                      </p:tavLst>
                                    </p:anim>
                                    <p:anim calcmode="lin" valueType="num">
                                      <p:cBhvr>
                                        <p:cTn id="152" dur="500" fill="hold"/>
                                        <p:tgtEl>
                                          <p:spTgt spid="6">
                                            <p:txEl>
                                              <p:pRg st="22" end="22"/>
                                            </p:txEl>
                                          </p:spTgt>
                                        </p:tgtEl>
                                        <p:attrNameLst>
                                          <p:attrName>style.rotation</p:attrName>
                                        </p:attrNameLst>
                                      </p:cBhvr>
                                      <p:tavLst>
                                        <p:tav tm="0">
                                          <p:val>
                                            <p:fltVal val="360"/>
                                          </p:val>
                                        </p:tav>
                                        <p:tav tm="100000">
                                          <p:val>
                                            <p:fltVal val="0"/>
                                          </p:val>
                                        </p:tav>
                                      </p:tavLst>
                                    </p:anim>
                                    <p:animEffect transition="in" filter="fade">
                                      <p:cBhvr>
                                        <p:cTn id="153" dur="500"/>
                                        <p:tgtEl>
                                          <p:spTgt spid="6">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2572779">
            <a:off x="7477257" y="1015907"/>
            <a:ext cx="4140121" cy="2939113"/>
          </a:xfrm>
          <a:prstGeom prst="rect">
            <a:avLst/>
          </a:prstGeom>
          <a:ln w="228600" cap="sq" cmpd="thickThin">
            <a:solidFill>
              <a:srgbClr val="FF0000"/>
            </a:solidFill>
            <a:prstDash val="solid"/>
            <a:miter lim="800000"/>
          </a:ln>
          <a:effectLst>
            <a:innerShdw blurRad="76200">
              <a:srgbClr val="000000"/>
            </a:innerShdw>
          </a:effectLst>
        </p:spPr>
      </p:pic>
      <p:sp>
        <p:nvSpPr>
          <p:cNvPr id="6" name="Metin Yer Tutucusu 5"/>
          <p:cNvSpPr>
            <a:spLocks noGrp="1"/>
          </p:cNvSpPr>
          <p:nvPr>
            <p:ph type="body" sz="half" idx="2"/>
          </p:nvPr>
        </p:nvSpPr>
        <p:spPr>
          <a:xfrm>
            <a:off x="1900990" y="1598613"/>
            <a:ext cx="4193422" cy="4262436"/>
          </a:xfrm>
        </p:spPr>
        <p:txBody>
          <a:bodyPr>
            <a:noAutofit/>
          </a:bodyPr>
          <a:lstStyle/>
          <a:p>
            <a:r>
              <a:rPr lang="tr-TR" sz="2800" dirty="0">
                <a:solidFill>
                  <a:srgbClr val="00B0F0"/>
                </a:solidFill>
              </a:rPr>
              <a:t>Türkler	251 .309</a:t>
            </a:r>
          </a:p>
          <a:p>
            <a:r>
              <a:rPr lang="tr-TR" sz="2800" dirty="0">
                <a:solidFill>
                  <a:srgbClr val="00B0F0"/>
                </a:solidFill>
              </a:rPr>
              <a:t>İngilizler	205.000</a:t>
            </a:r>
          </a:p>
          <a:p>
            <a:r>
              <a:rPr lang="tr-TR" sz="2800" dirty="0">
                <a:solidFill>
                  <a:srgbClr val="00B0F0"/>
                </a:solidFill>
              </a:rPr>
              <a:t>Fransızlar	</a:t>
            </a:r>
            <a:r>
              <a:rPr lang="tr-TR" sz="2800" dirty="0" smtClean="0">
                <a:solidFill>
                  <a:srgbClr val="00B0F0"/>
                </a:solidFill>
              </a:rPr>
              <a:t>47.000</a:t>
            </a:r>
          </a:p>
          <a:p>
            <a:r>
              <a:rPr lang="tr-TR" sz="2800" dirty="0">
                <a:solidFill>
                  <a:srgbClr val="00B0F0"/>
                </a:solidFill>
              </a:rPr>
              <a:t>Ölü	55.127,</a:t>
            </a:r>
          </a:p>
          <a:p>
            <a:r>
              <a:rPr lang="tr-TR" sz="2800" dirty="0">
                <a:solidFill>
                  <a:srgbClr val="00B0F0"/>
                </a:solidFill>
              </a:rPr>
              <a:t>Yaralı	100.177,</a:t>
            </a:r>
          </a:p>
          <a:p>
            <a:r>
              <a:rPr lang="tr-TR" sz="2800" dirty="0" err="1">
                <a:solidFill>
                  <a:srgbClr val="00B0F0"/>
                </a:solidFill>
              </a:rPr>
              <a:t>Mechul</a:t>
            </a:r>
            <a:r>
              <a:rPr lang="tr-TR" sz="2800" dirty="0">
                <a:solidFill>
                  <a:srgbClr val="00B0F0"/>
                </a:solidFill>
              </a:rPr>
              <a:t>	10.067,</a:t>
            </a:r>
          </a:p>
          <a:p>
            <a:r>
              <a:rPr lang="tr-TR" sz="2800" dirty="0">
                <a:solidFill>
                  <a:srgbClr val="00B0F0"/>
                </a:solidFill>
              </a:rPr>
              <a:t>Hastalıktan ölen	21 .498 ve</a:t>
            </a:r>
          </a:p>
          <a:p>
            <a:r>
              <a:rPr lang="tr-TR" sz="2800" dirty="0">
                <a:solidFill>
                  <a:srgbClr val="00B0F0"/>
                </a:solidFill>
              </a:rPr>
              <a:t>Hastalanan	64.440.</a:t>
            </a:r>
          </a:p>
        </p:txBody>
      </p:sp>
      <p:sp>
        <p:nvSpPr>
          <p:cNvPr id="7" name="Unvan 6"/>
          <p:cNvSpPr>
            <a:spLocks noGrp="1"/>
          </p:cNvSpPr>
          <p:nvPr>
            <p:ph type="title"/>
          </p:nvPr>
        </p:nvSpPr>
        <p:spPr/>
        <p:txBody>
          <a:bodyPr/>
          <a:lstStyle/>
          <a:p>
            <a:r>
              <a:rPr lang="tr-TR" dirty="0" smtClean="0">
                <a:solidFill>
                  <a:srgbClr val="FF0000"/>
                </a:solidFill>
              </a:rPr>
              <a:t>ÇANAKKALE SAVAŞINDA KAYIPLAR </a:t>
            </a:r>
            <a:endParaRPr lang="tr-TR" dirty="0">
              <a:solidFill>
                <a:srgbClr val="FF0000"/>
              </a:solidFill>
            </a:endParaRPr>
          </a:p>
        </p:txBody>
      </p:sp>
      <p:pic>
        <p:nvPicPr>
          <p:cNvPr id="9" name="Resim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9816" y="3882452"/>
            <a:ext cx="3372455" cy="1888575"/>
          </a:xfrm>
          <a:prstGeom prst="rect">
            <a:avLst/>
          </a:prstGeom>
          <a:ln w="228600" cap="sq" cmpd="thickThin">
            <a:solidFill>
              <a:srgbClr val="FF0000"/>
            </a:solidFill>
            <a:prstDash val="solid"/>
            <a:miter lim="800000"/>
          </a:ln>
          <a:effectLst>
            <a:innerShdw blurRad="76200">
              <a:srgbClr val="000000"/>
            </a:innerShdw>
          </a:effectLst>
        </p:spPr>
      </p:pic>
      <p:sp>
        <p:nvSpPr>
          <p:cNvPr id="10" name="Altbilgi Yer Tutucusu 9"/>
          <p:cNvSpPr>
            <a:spLocks noGrp="1"/>
          </p:cNvSpPr>
          <p:nvPr>
            <p:ph type="ftr" sz="quarter" idx="11"/>
          </p:nvPr>
        </p:nvSpPr>
        <p:spPr/>
        <p:txBody>
          <a:bodyPr/>
          <a:lstStyle/>
          <a:p>
            <a:r>
              <a:rPr lang="tr-TR" dirty="0" smtClean="0"/>
              <a:t>ESRA YILDIRIM</a:t>
            </a:r>
            <a:endParaRPr lang="tr-TR" dirty="0"/>
          </a:p>
        </p:txBody>
      </p:sp>
    </p:spTree>
    <p:extLst>
      <p:ext uri="{BB962C8B-B14F-4D97-AF65-F5344CB8AC3E}">
        <p14:creationId xmlns:p14="http://schemas.microsoft.com/office/powerpoint/2010/main" val="4144617369"/>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8"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5000" fill="hold"/>
                                        <p:tgtEl>
                                          <p:spTgt spid="9"/>
                                        </p:tgtEl>
                                        <p:attrNameLst>
                                          <p:attrName>ppt_x</p:attrName>
                                        </p:attrNameLst>
                                      </p:cBhvr>
                                      <p:tavLst>
                                        <p:tav tm="0">
                                          <p:val>
                                            <p:strVal val="#ppt_x"/>
                                          </p:val>
                                        </p:tav>
                                        <p:tav tm="100000">
                                          <p:val>
                                            <p:strVal val="#ppt_x"/>
                                          </p:val>
                                        </p:tav>
                                      </p:tavLst>
                                    </p:anim>
                                    <p:anim calcmode="lin" valueType="num">
                                      <p:cBhvr>
                                        <p:cTn id="16" dur="15000" fill="hold"/>
                                        <p:tgtEl>
                                          <p:spTgt spid="9"/>
                                        </p:tgtEl>
                                        <p:attrNameLst>
                                          <p:attrName>ppt_y</p:attrName>
                                        </p:attrNameLst>
                                      </p:cBhvr>
                                      <p:tavLst>
                                        <p:tav tm="0">
                                          <p:val>
                                            <p:strVal val="#ppt_y+1"/>
                                          </p:val>
                                        </p:tav>
                                        <p:tav tm="100000">
                                          <p:val>
                                            <p:strVal val="#ppt_y-1"/>
                                          </p:val>
                                        </p:tav>
                                      </p:tavLst>
                                    </p:anim>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6">
                                            <p:txEl>
                                              <p:pRg st="1" end="1"/>
                                            </p:txEl>
                                          </p:spTgt>
                                        </p:tgtEl>
                                        <p:attrNameLst>
                                          <p:attrName>style.visibility</p:attrName>
                                        </p:attrNameLst>
                                      </p:cBhvr>
                                      <p:to>
                                        <p:strVal val="visible"/>
                                      </p:to>
                                    </p:set>
                                    <p:anim calcmode="lin" valueType="num">
                                      <p:cBhvr>
                                        <p:cTn id="42" dur="5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44" dur="5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6">
                                            <p:txEl>
                                              <p:pRg st="2" end="2"/>
                                            </p:txEl>
                                          </p:spTgt>
                                        </p:tgtEl>
                                        <p:attrNameLst>
                                          <p:attrName>style.visibility</p:attrName>
                                        </p:attrNameLst>
                                      </p:cBhvr>
                                      <p:to>
                                        <p:strVal val="visible"/>
                                      </p:to>
                                    </p:set>
                                    <p:anim calcmode="lin" valueType="num">
                                      <p:cBhvr>
                                        <p:cTn id="51" dur="500" fill="hold"/>
                                        <p:tgtEl>
                                          <p:spTgt spid="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53" dur="500" fill="hold"/>
                                        <p:tgtEl>
                                          <p:spTgt spid="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6">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1" presetClass="entr" presetSubtype="0" fill="hold" grpId="0" nodeType="clickEffect">
                                  <p:stCondLst>
                                    <p:cond delay="0"/>
                                  </p:stCondLst>
                                  <p:iterate type="lt">
                                    <p:tmPct val="10000"/>
                                  </p:iterate>
                                  <p:childTnLst>
                                    <p:set>
                                      <p:cBhvr>
                                        <p:cTn id="59" dur="1" fill="hold">
                                          <p:stCondLst>
                                            <p:cond delay="0"/>
                                          </p:stCondLst>
                                        </p:cTn>
                                        <p:tgtEl>
                                          <p:spTgt spid="6">
                                            <p:txEl>
                                              <p:pRg st="3" end="3"/>
                                            </p:txEl>
                                          </p:spTgt>
                                        </p:tgtEl>
                                        <p:attrNameLst>
                                          <p:attrName>style.visibility</p:attrName>
                                        </p:attrNameLst>
                                      </p:cBhvr>
                                      <p:to>
                                        <p:strVal val="visible"/>
                                      </p:to>
                                    </p:set>
                                    <p:anim calcmode="lin" valueType="num">
                                      <p:cBhvr>
                                        <p:cTn id="60"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62"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6">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1" presetClass="entr" presetSubtype="0" fill="hold" grpId="0" nodeType="clickEffect">
                                  <p:stCondLst>
                                    <p:cond delay="0"/>
                                  </p:stCondLst>
                                  <p:iterate type="lt">
                                    <p:tmPct val="10000"/>
                                  </p:iterate>
                                  <p:childTnLst>
                                    <p:set>
                                      <p:cBhvr>
                                        <p:cTn id="68" dur="1" fill="hold">
                                          <p:stCondLst>
                                            <p:cond delay="0"/>
                                          </p:stCondLst>
                                        </p:cTn>
                                        <p:tgtEl>
                                          <p:spTgt spid="6">
                                            <p:txEl>
                                              <p:pRg st="4" end="4"/>
                                            </p:txEl>
                                          </p:spTgt>
                                        </p:tgtEl>
                                        <p:attrNameLst>
                                          <p:attrName>style.visibility</p:attrName>
                                        </p:attrNameLst>
                                      </p:cBhvr>
                                      <p:to>
                                        <p:strVal val="visible"/>
                                      </p:to>
                                    </p:set>
                                    <p:anim calcmode="lin" valueType="num">
                                      <p:cBhvr>
                                        <p:cTn id="69" dur="500" fill="hold"/>
                                        <p:tgtEl>
                                          <p:spTgt spid="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70" dur="5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71" dur="500" fill="hold"/>
                                        <p:tgtEl>
                                          <p:spTgt spid="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2" dur="500" fill="hold"/>
                                        <p:tgtEl>
                                          <p:spTgt spid="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3" dur="500" tmFilter="0,0; .5, 1; 1, 1"/>
                                        <p:tgtEl>
                                          <p:spTgt spid="6">
                                            <p:txEl>
                                              <p:pRg st="4" end="4"/>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1" presetClass="entr" presetSubtype="0" fill="hold" grpId="0" nodeType="clickEffect">
                                  <p:stCondLst>
                                    <p:cond delay="0"/>
                                  </p:stCondLst>
                                  <p:iterate type="lt">
                                    <p:tmPct val="10000"/>
                                  </p:iterate>
                                  <p:childTnLst>
                                    <p:set>
                                      <p:cBhvr>
                                        <p:cTn id="77" dur="1" fill="hold">
                                          <p:stCondLst>
                                            <p:cond delay="0"/>
                                          </p:stCondLst>
                                        </p:cTn>
                                        <p:tgtEl>
                                          <p:spTgt spid="6">
                                            <p:txEl>
                                              <p:pRg st="5" end="5"/>
                                            </p:txEl>
                                          </p:spTgt>
                                        </p:tgtEl>
                                        <p:attrNameLst>
                                          <p:attrName>style.visibility</p:attrName>
                                        </p:attrNameLst>
                                      </p:cBhvr>
                                      <p:to>
                                        <p:strVal val="visible"/>
                                      </p:to>
                                    </p:set>
                                    <p:anim calcmode="lin" valueType="num">
                                      <p:cBhvr>
                                        <p:cTn id="78" dur="500" fill="hold"/>
                                        <p:tgtEl>
                                          <p:spTgt spid="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6">
                                            <p:txEl>
                                              <p:pRg st="5" end="5"/>
                                            </p:txEl>
                                          </p:spTgt>
                                        </p:tgtEl>
                                        <p:attrNameLst>
                                          <p:attrName>ppt_y</p:attrName>
                                        </p:attrNameLst>
                                      </p:cBhvr>
                                      <p:tavLst>
                                        <p:tav tm="0">
                                          <p:val>
                                            <p:strVal val="#ppt_y"/>
                                          </p:val>
                                        </p:tav>
                                        <p:tav tm="100000">
                                          <p:val>
                                            <p:strVal val="#ppt_y"/>
                                          </p:val>
                                        </p:tav>
                                      </p:tavLst>
                                    </p:anim>
                                    <p:anim calcmode="lin" valueType="num">
                                      <p:cBhvr>
                                        <p:cTn id="80" dur="500" fill="hold"/>
                                        <p:tgtEl>
                                          <p:spTgt spid="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6">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1" presetClass="entr" presetSubtype="0" fill="hold" grpId="0" nodeType="clickEffect">
                                  <p:stCondLst>
                                    <p:cond delay="0"/>
                                  </p:stCondLst>
                                  <p:iterate type="lt">
                                    <p:tmPct val="10000"/>
                                  </p:iterate>
                                  <p:childTnLst>
                                    <p:set>
                                      <p:cBhvr>
                                        <p:cTn id="86" dur="1" fill="hold">
                                          <p:stCondLst>
                                            <p:cond delay="0"/>
                                          </p:stCondLst>
                                        </p:cTn>
                                        <p:tgtEl>
                                          <p:spTgt spid="6">
                                            <p:txEl>
                                              <p:pRg st="6" end="6"/>
                                            </p:txEl>
                                          </p:spTgt>
                                        </p:tgtEl>
                                        <p:attrNameLst>
                                          <p:attrName>style.visibility</p:attrName>
                                        </p:attrNameLst>
                                      </p:cBhvr>
                                      <p:to>
                                        <p:strVal val="visible"/>
                                      </p:to>
                                    </p:set>
                                    <p:anim calcmode="lin" valueType="num">
                                      <p:cBhvr>
                                        <p:cTn id="87" dur="500" fill="hold"/>
                                        <p:tgtEl>
                                          <p:spTgt spid="6">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6">
                                            <p:txEl>
                                              <p:pRg st="6" end="6"/>
                                            </p:txEl>
                                          </p:spTgt>
                                        </p:tgtEl>
                                        <p:attrNameLst>
                                          <p:attrName>ppt_y</p:attrName>
                                        </p:attrNameLst>
                                      </p:cBhvr>
                                      <p:tavLst>
                                        <p:tav tm="0">
                                          <p:val>
                                            <p:strVal val="#ppt_y"/>
                                          </p:val>
                                        </p:tav>
                                        <p:tav tm="100000">
                                          <p:val>
                                            <p:strVal val="#ppt_y"/>
                                          </p:val>
                                        </p:tav>
                                      </p:tavLst>
                                    </p:anim>
                                    <p:anim calcmode="lin" valueType="num">
                                      <p:cBhvr>
                                        <p:cTn id="89" dur="500" fill="hold"/>
                                        <p:tgtEl>
                                          <p:spTgt spid="6">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6">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6">
                                            <p:txEl>
                                              <p:pRg st="6" end="6"/>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41" presetClass="entr" presetSubtype="0" fill="hold" grpId="0" nodeType="clickEffect">
                                  <p:stCondLst>
                                    <p:cond delay="0"/>
                                  </p:stCondLst>
                                  <p:iterate type="lt">
                                    <p:tmPct val="10000"/>
                                  </p:iterate>
                                  <p:childTnLst>
                                    <p:set>
                                      <p:cBhvr>
                                        <p:cTn id="95" dur="1" fill="hold">
                                          <p:stCondLst>
                                            <p:cond delay="0"/>
                                          </p:stCondLst>
                                        </p:cTn>
                                        <p:tgtEl>
                                          <p:spTgt spid="6">
                                            <p:txEl>
                                              <p:pRg st="7" end="7"/>
                                            </p:txEl>
                                          </p:spTgt>
                                        </p:tgtEl>
                                        <p:attrNameLst>
                                          <p:attrName>style.visibility</p:attrName>
                                        </p:attrNameLst>
                                      </p:cBhvr>
                                      <p:to>
                                        <p:strVal val="visible"/>
                                      </p:to>
                                    </p:set>
                                    <p:anim calcmode="lin" valueType="num">
                                      <p:cBhvr>
                                        <p:cTn id="96" dur="500" fill="hold"/>
                                        <p:tgtEl>
                                          <p:spTgt spid="6">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6">
                                            <p:txEl>
                                              <p:pRg st="7" end="7"/>
                                            </p:txEl>
                                          </p:spTgt>
                                        </p:tgtEl>
                                        <p:attrNameLst>
                                          <p:attrName>ppt_y</p:attrName>
                                        </p:attrNameLst>
                                      </p:cBhvr>
                                      <p:tavLst>
                                        <p:tav tm="0">
                                          <p:val>
                                            <p:strVal val="#ppt_y"/>
                                          </p:val>
                                        </p:tav>
                                        <p:tav tm="100000">
                                          <p:val>
                                            <p:strVal val="#ppt_y"/>
                                          </p:val>
                                        </p:tav>
                                      </p:tavLst>
                                    </p:anim>
                                    <p:anim calcmode="lin" valueType="num">
                                      <p:cBhvr>
                                        <p:cTn id="98" dur="500" fill="hold"/>
                                        <p:tgtEl>
                                          <p:spTgt spid="6">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6">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Çanakkale Savaşlarının Nedenleri</a:t>
            </a: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35358" y="446088"/>
            <a:ext cx="4577330" cy="25633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Metin Yer Tutucusu 3"/>
          <p:cNvSpPr>
            <a:spLocks noGrp="1"/>
          </p:cNvSpPr>
          <p:nvPr>
            <p:ph type="body" sz="half" idx="2"/>
          </p:nvPr>
        </p:nvSpPr>
        <p:spPr>
          <a:xfrm>
            <a:off x="1215189" y="1598613"/>
            <a:ext cx="5727031" cy="4262436"/>
          </a:xfrm>
        </p:spPr>
        <p:txBody>
          <a:bodyPr>
            <a:noAutofit/>
          </a:bodyPr>
          <a:lstStyle/>
          <a:p>
            <a:pPr marL="285750" indent="-285750">
              <a:buFont typeface="Wingdings" panose="05000000000000000000" pitchFamily="2" charset="2"/>
              <a:buChar char="ü"/>
            </a:pPr>
            <a:r>
              <a:rPr lang="tr-TR" sz="2400" dirty="0">
                <a:solidFill>
                  <a:schemeClr val="tx1">
                    <a:lumMod val="95000"/>
                    <a:lumOff val="5000"/>
                  </a:schemeClr>
                </a:solidFill>
              </a:rPr>
              <a:t>Ekonomisi kötüye giden Rusya'ya gerekli yardımı götürmek</a:t>
            </a:r>
            <a:r>
              <a:rPr lang="tr-TR" sz="2400" dirty="0" smtClean="0">
                <a:solidFill>
                  <a:schemeClr val="tx1">
                    <a:lumMod val="95000"/>
                    <a:lumOff val="5000"/>
                  </a:schemeClr>
                </a:solidFill>
              </a:rPr>
              <a:t>.</a:t>
            </a:r>
          </a:p>
          <a:p>
            <a:pPr marL="285750" indent="-285750">
              <a:buFont typeface="Wingdings" panose="05000000000000000000" pitchFamily="2" charset="2"/>
              <a:buChar char="ü"/>
            </a:pPr>
            <a:r>
              <a:rPr lang="tr-TR" sz="2400" dirty="0">
                <a:solidFill>
                  <a:schemeClr val="tx1">
                    <a:lumMod val="95000"/>
                    <a:lumOff val="5000"/>
                  </a:schemeClr>
                </a:solidFill>
              </a:rPr>
              <a:t>Balkan Savaşları' </a:t>
            </a:r>
            <a:r>
              <a:rPr lang="tr-TR" sz="2400" dirty="0" err="1">
                <a:solidFill>
                  <a:schemeClr val="tx1">
                    <a:lumMod val="95000"/>
                    <a:lumOff val="5000"/>
                  </a:schemeClr>
                </a:solidFill>
              </a:rPr>
              <a:t>nda</a:t>
            </a:r>
            <a:r>
              <a:rPr lang="tr-TR" sz="2400" dirty="0">
                <a:solidFill>
                  <a:schemeClr val="tx1">
                    <a:lumMod val="95000"/>
                    <a:lumOff val="5000"/>
                  </a:schemeClr>
                </a:solidFill>
              </a:rPr>
              <a:t> yara almış Osmanlı </a:t>
            </a:r>
            <a:r>
              <a:rPr lang="tr-TR" sz="2400" dirty="0" err="1">
                <a:solidFill>
                  <a:schemeClr val="tx1">
                    <a:lumMod val="95000"/>
                    <a:lumOff val="5000"/>
                  </a:schemeClr>
                </a:solidFill>
              </a:rPr>
              <a:t>devleti'ne</a:t>
            </a:r>
            <a:r>
              <a:rPr lang="tr-TR" sz="2400" dirty="0">
                <a:solidFill>
                  <a:schemeClr val="tx1">
                    <a:lumMod val="95000"/>
                    <a:lumOff val="5000"/>
                  </a:schemeClr>
                </a:solidFill>
              </a:rPr>
              <a:t> ikinci hamleyi vurarak tamamen çökertmek</a:t>
            </a:r>
            <a:r>
              <a:rPr lang="tr-TR" sz="2400" dirty="0" smtClean="0">
                <a:solidFill>
                  <a:schemeClr val="tx1">
                    <a:lumMod val="95000"/>
                    <a:lumOff val="5000"/>
                  </a:schemeClr>
                </a:solidFill>
              </a:rPr>
              <a:t>.</a:t>
            </a:r>
          </a:p>
          <a:p>
            <a:pPr marL="285750" indent="-285750">
              <a:buFont typeface="Wingdings" panose="05000000000000000000" pitchFamily="2" charset="2"/>
              <a:buChar char="ü"/>
            </a:pPr>
            <a:r>
              <a:rPr lang="tr-TR" sz="2400" dirty="0">
                <a:solidFill>
                  <a:schemeClr val="tx1">
                    <a:lumMod val="95000"/>
                    <a:lumOff val="5000"/>
                  </a:schemeClr>
                </a:solidFill>
              </a:rPr>
              <a:t>Osmanlı Devleti kaybettiği toprakları geri almak </a:t>
            </a:r>
            <a:r>
              <a:rPr lang="tr-TR" sz="2400" dirty="0" smtClean="0">
                <a:solidFill>
                  <a:schemeClr val="tx1">
                    <a:lumMod val="95000"/>
                    <a:lumOff val="5000"/>
                  </a:schemeClr>
                </a:solidFill>
              </a:rPr>
              <a:t>istemesi</a:t>
            </a:r>
          </a:p>
          <a:p>
            <a:pPr marL="285750" indent="-285750">
              <a:buFont typeface="Wingdings" panose="05000000000000000000" pitchFamily="2" charset="2"/>
              <a:buChar char="ü"/>
            </a:pPr>
            <a:r>
              <a:rPr lang="tr-TR" sz="2400" dirty="0">
                <a:solidFill>
                  <a:schemeClr val="tx1">
                    <a:lumMod val="95000"/>
                    <a:lumOff val="5000"/>
                  </a:schemeClr>
                </a:solidFill>
              </a:rPr>
              <a:t>. Bulgar ordularının İstanbul kapılarını zorlaması, İstanbul ve boğazların güvenliğinin tehlikeye girmesi..</a:t>
            </a: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55088">
            <a:off x="7801444" y="3485732"/>
            <a:ext cx="3811244" cy="23753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Altbilgi Yer Tutucusu 6"/>
          <p:cNvSpPr>
            <a:spLocks noGrp="1"/>
          </p:cNvSpPr>
          <p:nvPr>
            <p:ph type="ftr" sz="quarter" idx="11"/>
          </p:nvPr>
        </p:nvSpPr>
        <p:spPr/>
        <p:txBody>
          <a:bodyPr/>
          <a:lstStyle/>
          <a:p>
            <a:r>
              <a:rPr lang="tr-TR" smtClean="0"/>
              <a:t>ESRA YILDIRIM</a:t>
            </a:r>
            <a:endParaRPr lang="tr-TR"/>
          </a:p>
        </p:txBody>
      </p:sp>
    </p:spTree>
    <p:extLst>
      <p:ext uri="{BB962C8B-B14F-4D97-AF65-F5344CB8AC3E}">
        <p14:creationId xmlns:p14="http://schemas.microsoft.com/office/powerpoint/2010/main" val="4211818451"/>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7"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9"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41"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p:cTn id="50"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53"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2"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Scale>
                                      <p:cBhvr>
                                        <p:cTn id="6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5"/>
                                        </p:tgtEl>
                                        <p:attrNameLst>
                                          <p:attrName>ppt_x</p:attrName>
                                          <p:attrName>ppt_y</p:attrName>
                                        </p:attrNameLst>
                                      </p:cBhvr>
                                    </p:animMotion>
                                    <p:animEffect transition="in" filter="fade">
                                      <p:cBhvr>
                                        <p:cTn id="64" dur="1000"/>
                                        <p:tgtEl>
                                          <p:spTgt spid="5"/>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1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537745" y="212731"/>
            <a:ext cx="3505199" cy="976312"/>
          </a:xfrm>
        </p:spPr>
        <p:txBody>
          <a:bodyPr/>
          <a:lstStyle/>
          <a:p>
            <a:r>
              <a:rPr lang="tr-TR" dirty="0" smtClean="0">
                <a:solidFill>
                  <a:srgbClr val="00B0F0"/>
                </a:solidFill>
              </a:rPr>
              <a:t>ÇANAKKALE SAVAŞI SONUÇLARI</a:t>
            </a:r>
            <a:endParaRPr lang="tr-TR" dirty="0">
              <a:solidFill>
                <a:srgbClr val="00B0F0"/>
              </a:solidFill>
            </a:endParaRP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553613">
            <a:off x="6323012" y="1598614"/>
            <a:ext cx="5478005" cy="45773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Metin Yer Tutucusu 3"/>
          <p:cNvSpPr>
            <a:spLocks noGrp="1"/>
          </p:cNvSpPr>
          <p:nvPr>
            <p:ph type="body" sz="half" idx="2"/>
          </p:nvPr>
        </p:nvSpPr>
        <p:spPr>
          <a:xfrm>
            <a:off x="806116" y="1598613"/>
            <a:ext cx="5654842" cy="4262436"/>
          </a:xfrm>
        </p:spPr>
        <p:txBody>
          <a:bodyPr>
            <a:noAutofit/>
          </a:bodyPr>
          <a:lstStyle/>
          <a:p>
            <a:pPr marL="285750" indent="-285750">
              <a:buFont typeface="Wingdings" panose="05000000000000000000" pitchFamily="2" charset="2"/>
              <a:buChar char="§"/>
            </a:pPr>
            <a:r>
              <a:rPr lang="tr-TR" sz="2000" dirty="0">
                <a:solidFill>
                  <a:srgbClr val="FF0000"/>
                </a:solidFill>
              </a:rPr>
              <a:t>Savaşta, çok sayıda eğitilmiş insan kaybedilmesi nedeniyle cumhuriyet döneminde eğitilmiş insan sıkıntısı çekilmiştir</a:t>
            </a:r>
            <a:r>
              <a:rPr lang="tr-TR" sz="2000" dirty="0" smtClean="0">
                <a:solidFill>
                  <a:srgbClr val="FF0000"/>
                </a:solidFill>
              </a:rPr>
              <a:t>.</a:t>
            </a:r>
          </a:p>
          <a:p>
            <a:pPr marL="285750" indent="-285750">
              <a:buFont typeface="Wingdings" panose="05000000000000000000" pitchFamily="2" charset="2"/>
              <a:buChar char="§"/>
            </a:pPr>
            <a:r>
              <a:rPr lang="tr-TR" sz="2000" dirty="0">
                <a:solidFill>
                  <a:srgbClr val="FF0000"/>
                </a:solidFill>
              </a:rPr>
              <a:t>Karşılıklı olarak çok büyük insan ve malzeme zayiatı verilmiştir</a:t>
            </a:r>
            <a:r>
              <a:rPr lang="tr-TR" sz="2000" dirty="0" smtClean="0">
                <a:solidFill>
                  <a:srgbClr val="FF0000"/>
                </a:solidFill>
              </a:rPr>
              <a:t>.</a:t>
            </a:r>
          </a:p>
          <a:p>
            <a:pPr marL="285750" indent="-285750">
              <a:buFont typeface="Wingdings" panose="05000000000000000000" pitchFamily="2" charset="2"/>
              <a:buChar char="§"/>
            </a:pPr>
            <a:r>
              <a:rPr lang="tr-TR" sz="2000" dirty="0">
                <a:solidFill>
                  <a:srgbClr val="FF0000"/>
                </a:solidFill>
              </a:rPr>
              <a:t>Mustafa Kemal bu savaşta </a:t>
            </a:r>
            <a:r>
              <a:rPr lang="tr-TR" sz="2000" dirty="0" err="1">
                <a:solidFill>
                  <a:srgbClr val="FF0000"/>
                </a:solidFill>
              </a:rPr>
              <a:t>Conkbayırı</a:t>
            </a:r>
            <a:r>
              <a:rPr lang="tr-TR" sz="2000" dirty="0">
                <a:solidFill>
                  <a:srgbClr val="FF0000"/>
                </a:solidFill>
              </a:rPr>
              <a:t> Anafartalar ve Arıburnu'nda görev yapmıştır. Çıkartmanın ilk günü </a:t>
            </a:r>
            <a:r>
              <a:rPr lang="tr-TR" sz="2000" dirty="0" err="1">
                <a:solidFill>
                  <a:srgbClr val="FF0000"/>
                </a:solidFill>
              </a:rPr>
              <a:t>Conkbayırı'ndaki</a:t>
            </a:r>
            <a:r>
              <a:rPr lang="tr-TR" sz="2000" dirty="0">
                <a:solidFill>
                  <a:srgbClr val="FF0000"/>
                </a:solidFill>
              </a:rPr>
              <a:t> müdahalesi ve savaşın son aşamalarında üstlendiği görevler, Mustafa Kemal'in askeri yeteneklerini ortaya çıkarmış, "Anafartalar Kahramanı" olarak tanınmasını sağlamıştır. </a:t>
            </a:r>
          </a:p>
        </p:txBody>
      </p:sp>
      <p:sp>
        <p:nvSpPr>
          <p:cNvPr id="6" name="Altbilgi Yer Tutucusu 5"/>
          <p:cNvSpPr>
            <a:spLocks noGrp="1"/>
          </p:cNvSpPr>
          <p:nvPr>
            <p:ph type="ftr" sz="quarter" idx="11"/>
          </p:nvPr>
        </p:nvSpPr>
        <p:spPr/>
        <p:txBody>
          <a:bodyPr/>
          <a:lstStyle/>
          <a:p>
            <a:r>
              <a:rPr lang="tr-TR" dirty="0" smtClean="0"/>
              <a:t>ESRA YILDIRIM</a:t>
            </a:r>
            <a:endParaRPr lang="tr-TR" dirty="0"/>
          </a:p>
        </p:txBody>
      </p:sp>
    </p:spTree>
    <p:extLst>
      <p:ext uri="{BB962C8B-B14F-4D97-AF65-F5344CB8AC3E}">
        <p14:creationId xmlns:p14="http://schemas.microsoft.com/office/powerpoint/2010/main" val="1577825966"/>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strips(downLeft)">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strips(downLeft)">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strips(downLeft)">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3" dur="1000" fill="hold"/>
                                        <p:tgtEl>
                                          <p:spTgt spid="5"/>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FF0000"/>
                </a:solidFill>
              </a:rPr>
              <a:t>43. Alay Yemek Listesi </a:t>
            </a: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929712">
            <a:off x="6248063" y="1178755"/>
            <a:ext cx="5144462" cy="2482556"/>
          </a:xfrm>
          <a:prstGeom prst="ellipse">
            <a:avLst/>
          </a:prstGeom>
          <a:ln>
            <a:noFill/>
          </a:ln>
          <a:effectLst>
            <a:softEdge rad="112500"/>
          </a:effectLst>
        </p:spPr>
      </p:pic>
      <p:sp>
        <p:nvSpPr>
          <p:cNvPr id="4" name="Metin Yer Tutucusu 3"/>
          <p:cNvSpPr>
            <a:spLocks noGrp="1"/>
          </p:cNvSpPr>
          <p:nvPr>
            <p:ph type="body" sz="half" idx="2"/>
          </p:nvPr>
        </p:nvSpPr>
        <p:spPr/>
        <p:txBody>
          <a:bodyPr>
            <a:normAutofit/>
          </a:bodyPr>
          <a:lstStyle/>
          <a:p>
            <a:r>
              <a:rPr lang="tr-TR" sz="1600" dirty="0">
                <a:solidFill>
                  <a:srgbClr val="00B0F0"/>
                </a:solidFill>
              </a:rPr>
              <a:t>15 Haziran Sabah: Üzüm hoşafı    Öğle: Yok     Akşam: Yağlı Buğday çorbası, ekmek</a:t>
            </a:r>
          </a:p>
          <a:p>
            <a:r>
              <a:rPr lang="tr-TR" sz="1600" dirty="0">
                <a:solidFill>
                  <a:srgbClr val="00B0F0"/>
                </a:solidFill>
              </a:rPr>
              <a:t>16 Haziran Sabah: Yok                    Öğle: Yok     Akşam: Üzüm Hoşafı, ekmek</a:t>
            </a:r>
          </a:p>
          <a:p>
            <a:r>
              <a:rPr lang="tr-TR" sz="1600" dirty="0">
                <a:solidFill>
                  <a:srgbClr val="00B0F0"/>
                </a:solidFill>
              </a:rPr>
              <a:t>17 Haziran </a:t>
            </a:r>
            <a:r>
              <a:rPr lang="tr-TR" sz="1600" dirty="0" err="1">
                <a:solidFill>
                  <a:srgbClr val="00B0F0"/>
                </a:solidFill>
              </a:rPr>
              <a:t>Sabah:Üzüm</a:t>
            </a:r>
            <a:r>
              <a:rPr lang="tr-TR" sz="1600" dirty="0">
                <a:solidFill>
                  <a:srgbClr val="00B0F0"/>
                </a:solidFill>
              </a:rPr>
              <a:t> hoşafı     Öğle: yok      Akşam: yarım ekmek</a:t>
            </a:r>
          </a:p>
          <a:p>
            <a:r>
              <a:rPr lang="tr-TR" sz="1600" dirty="0">
                <a:solidFill>
                  <a:srgbClr val="00B0F0"/>
                </a:solidFill>
              </a:rPr>
              <a:t>18 Haziran </a:t>
            </a:r>
            <a:r>
              <a:rPr lang="tr-TR" sz="1600" dirty="0" err="1">
                <a:solidFill>
                  <a:srgbClr val="00B0F0"/>
                </a:solidFill>
              </a:rPr>
              <a:t>Sabah:Yarım</a:t>
            </a:r>
            <a:r>
              <a:rPr lang="tr-TR" sz="1600" dirty="0">
                <a:solidFill>
                  <a:srgbClr val="00B0F0"/>
                </a:solidFill>
              </a:rPr>
              <a:t> ekmek    Öğle: yok      Akşam: şekeriz üzüm hoşafı</a:t>
            </a:r>
          </a:p>
          <a:p>
            <a:r>
              <a:rPr lang="tr-TR" sz="1600" dirty="0">
                <a:solidFill>
                  <a:srgbClr val="00B0F0"/>
                </a:solidFill>
              </a:rPr>
              <a:t>19 Haziran ordu emri ile ekmek istihkakı 500 grama indirilmiştir.</a:t>
            </a:r>
          </a:p>
        </p:txBody>
      </p:sp>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640" y="4190205"/>
            <a:ext cx="2619375" cy="1743075"/>
          </a:xfrm>
          <a:prstGeom prst="ellipse">
            <a:avLst/>
          </a:prstGeom>
          <a:ln>
            <a:noFill/>
          </a:ln>
          <a:effectLst>
            <a:softEdge rad="112500"/>
          </a:effectLst>
        </p:spPr>
      </p:pic>
      <p:sp>
        <p:nvSpPr>
          <p:cNvPr id="7" name="Altbilgi Yer Tutucusu 6"/>
          <p:cNvSpPr>
            <a:spLocks noGrp="1"/>
          </p:cNvSpPr>
          <p:nvPr>
            <p:ph type="ftr" sz="quarter" idx="11"/>
          </p:nvPr>
        </p:nvSpPr>
        <p:spPr/>
        <p:txBody>
          <a:bodyPr/>
          <a:lstStyle/>
          <a:p>
            <a:r>
              <a:rPr lang="tr-TR" smtClean="0"/>
              <a:t>ESRA YILDIRIM</a:t>
            </a:r>
            <a:endParaRPr lang="tr-TR"/>
          </a:p>
        </p:txBody>
      </p:sp>
    </p:spTree>
    <p:extLst>
      <p:ext uri="{BB962C8B-B14F-4D97-AF65-F5344CB8AC3E}">
        <p14:creationId xmlns:p14="http://schemas.microsoft.com/office/powerpoint/2010/main" val="3128806830"/>
      </p:ext>
    </p:extLst>
  </p:cSld>
  <p:clrMapOvr>
    <a:masterClrMapping/>
  </p:clrMapOvr>
  <mc:AlternateContent xmlns:mc="http://schemas.openxmlformats.org/markup-compatibility/2006">
    <mc:Choice xmlns:p14="http://schemas.microsoft.com/office/powerpoint/2010/main" Requires="p14">
      <p:transition spd="med" p14:dur="700" advTm="6000">
        <p:fade/>
      </p:transition>
    </mc:Choice>
    <mc:Fallback>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diamond(in)">
                                      <p:cBhvr>
                                        <p:cTn id="24" dur="20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diamond(in)">
                                      <p:cBhvr>
                                        <p:cTn id="29" dur="2000"/>
                                        <p:tgtEl>
                                          <p:spTgt spid="4">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diamond(in)">
                                      <p:cBhvr>
                                        <p:cTn id="34" dur="2000"/>
                                        <p:tgtEl>
                                          <p:spTgt spid="4">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diamond(in)">
                                      <p:cBhvr>
                                        <p:cTn id="39" dur="2000"/>
                                        <p:tgtEl>
                                          <p:spTgt spid="4">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diamond(in)">
                                      <p:cBhvr>
                                        <p:cTn id="44" dur="20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heckerboard(across)">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142</TotalTime>
  <Words>783</Words>
  <Application>Microsoft Office PowerPoint</Application>
  <PresentationFormat>Geniş ekran</PresentationFormat>
  <Paragraphs>98</Paragraphs>
  <Slides>15</Slides>
  <Notes>2</Notes>
  <HiddenSlides>0</HiddenSlides>
  <MMClips>1</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Calibri</vt:lpstr>
      <vt:lpstr>Century Gothic</vt:lpstr>
      <vt:lpstr>Wingdings</vt:lpstr>
      <vt:lpstr>Wingdings 3</vt:lpstr>
      <vt:lpstr>Duman</vt:lpstr>
      <vt:lpstr>ÇANAKKALE </vt:lpstr>
      <vt:lpstr>PowerPoint Sunusu</vt:lpstr>
      <vt:lpstr>ÇANAKKALE SAVAŞI ÖNCESİ VE SONRASI</vt:lpstr>
      <vt:lpstr>ÇANAKKALE SAVAŞININ ÖNEMİ</vt:lpstr>
      <vt:lpstr>Çanakkale Türküsü</vt:lpstr>
      <vt:lpstr>ÇANAKKALE SAVAŞINDA KAYIPLAR </vt:lpstr>
      <vt:lpstr>Çanakkale Savaşlarının Nedenleri</vt:lpstr>
      <vt:lpstr>ÇANAKKALE SAVAŞI SONUÇLARI</vt:lpstr>
      <vt:lpstr>43. Alay Yemek Listesi </vt:lpstr>
      <vt:lpstr>PowerPoint Sunusu</vt:lpstr>
      <vt:lpstr>PowerPoint Sunusu</vt:lpstr>
      <vt:lpstr>Çanakkale zaferine ulaşmamızı sağlayan aşamalar nelerdir?</vt:lpstr>
      <vt:lpstr>Nusret Mayın Gemisi:</vt:lpstr>
      <vt:lpstr>Seyit Onbaşının Yaptıkları;</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Guest</dc:creator>
  <cp:lastModifiedBy>1</cp:lastModifiedBy>
  <cp:revision>16</cp:revision>
  <dcterms:created xsi:type="dcterms:W3CDTF">2016-06-23T11:12:35Z</dcterms:created>
  <dcterms:modified xsi:type="dcterms:W3CDTF">2016-06-23T13:46:38Z</dcterms:modified>
</cp:coreProperties>
</file>