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1704638" cy="6583363"/>
  <p:notesSz cx="6858000" cy="9144000"/>
  <p:custDataLst>
    <p:tags r:id="rId1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74">
          <p15:clr>
            <a:srgbClr val="A4A3A4"/>
          </p15:clr>
        </p15:guide>
        <p15:guide id="2" pos="36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0E3"/>
    <a:srgbClr val="FF00FF"/>
    <a:srgbClr val="C55D08"/>
    <a:srgbClr val="ACB94A"/>
    <a:srgbClr val="2C34B6"/>
    <a:srgbClr val="D9D800"/>
    <a:srgbClr val="C3C200"/>
    <a:srgbClr val="950000"/>
    <a:srgbClr val="8E0000"/>
    <a:srgbClr val="2143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1" d="100"/>
          <a:sy n="71" d="100"/>
        </p:scale>
        <p:origin x="786" y="66"/>
      </p:cViewPr>
      <p:guideLst>
        <p:guide orient="horz" pos="2074"/>
        <p:guide pos="368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54087B-AB65-284C-B08E-13CC99A526D5}" type="datetimeFigureOut">
              <a:rPr lang="en-US" smtClean="0"/>
              <a:pPr/>
              <a:t>9/19/2018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B3B17F-07B5-724F-80C4-D9DF2454D2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03435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9CC7E5-C8F0-1A47-8EEA-5AD665A1F6B3}" type="datetimeFigureOut">
              <a:rPr lang="en-US" smtClean="0"/>
              <a:pPr/>
              <a:t>9/19/2018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7BBB83-79E8-704E-883B-3BFFFF9B2C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7223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77848" y="2045110"/>
            <a:ext cx="9948942" cy="1411156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5696" y="3730572"/>
            <a:ext cx="8193247" cy="168241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48A47-B69C-6341-B046-1136A4568278}" type="datetime1">
              <a:rPr lang="en-US" smtClean="0"/>
              <a:pPr/>
              <a:t>9/19/2018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39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C5ECF-0864-6D4D-8CC6-AEC941DFC373}" type="datetime1">
              <a:rPr lang="en-US" smtClean="0"/>
              <a:pPr/>
              <a:t>9/19/2018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25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63368" y="252972"/>
            <a:ext cx="3369148" cy="5391652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9830" y="252972"/>
            <a:ext cx="9918461" cy="5391652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03A9C-4F8A-7A4B-86BB-4314FA486444}" type="datetime1">
              <a:rPr lang="en-US" smtClean="0"/>
              <a:pPr/>
              <a:t>9/19/2018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22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C14D9-CFEA-0241-897F-78F301B73F0A}" type="datetime1">
              <a:rPr lang="en-US" smtClean="0"/>
              <a:pPr/>
              <a:t>9/19/2018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05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4586" y="4230421"/>
            <a:ext cx="9948942" cy="1307529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4586" y="2790311"/>
            <a:ext cx="9948942" cy="144011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E4F93-129F-1F4D-AA72-E24732563CEE}" type="datetime1">
              <a:rPr lang="en-US" smtClean="0"/>
              <a:pPr/>
              <a:t>9/19/2018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42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9830" y="1475161"/>
            <a:ext cx="6642788" cy="4169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7695" y="1475161"/>
            <a:ext cx="6644821" cy="4169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7A207-18E9-D944-BFA8-4B28DAC29282}" type="datetime1">
              <a:rPr lang="en-US" smtClean="0"/>
              <a:pPr/>
              <a:t>9/19/2018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26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5232" y="263640"/>
            <a:ext cx="10534174" cy="1097227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232" y="1473637"/>
            <a:ext cx="5171581" cy="61414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5232" y="2087779"/>
            <a:ext cx="5171581" cy="379305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45794" y="1473637"/>
            <a:ext cx="5173613" cy="61414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45794" y="2087779"/>
            <a:ext cx="5173613" cy="379305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1E9FE-0867-934F-A5DD-930AA25F658E}" type="datetime1">
              <a:rPr lang="en-US" smtClean="0"/>
              <a:pPr/>
              <a:t>9/19/2018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71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E8DF9-9DF5-D349-AE4C-FCDD6DC6096E}" type="datetime1">
              <a:rPr lang="en-US" smtClean="0"/>
              <a:pPr/>
              <a:t>9/19/2018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153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286FE-920F-A14D-9657-3A7918A7B5FA}" type="datetime1">
              <a:rPr lang="en-US" smtClean="0"/>
              <a:pPr/>
              <a:t>9/19/2018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32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5233" y="262116"/>
            <a:ext cx="3850745" cy="111551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6188" y="262116"/>
            <a:ext cx="6543218" cy="561871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5233" y="1377630"/>
            <a:ext cx="3850745" cy="450320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D21B-39B9-0B40-A863-47D2A1731759}" type="datetime1">
              <a:rPr lang="en-US" smtClean="0"/>
              <a:pPr/>
              <a:t>9/19/2018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4191" y="4608354"/>
            <a:ext cx="7022783" cy="5440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94191" y="588236"/>
            <a:ext cx="7022783" cy="395001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94191" y="5152397"/>
            <a:ext cx="7022783" cy="77263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A4A5F-C78E-FF4A-BB7B-164024A2E338}" type="datetime1">
              <a:rPr lang="en-US" smtClean="0"/>
              <a:pPr/>
              <a:t>9/19/2018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642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5232" y="263640"/>
            <a:ext cx="10534174" cy="1097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232" y="1536119"/>
            <a:ext cx="10534174" cy="43447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5232" y="6101803"/>
            <a:ext cx="2731082" cy="3505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3812D-BF62-3B4B-8E09-457EAA1C3F84}" type="datetime1">
              <a:rPr lang="en-US" smtClean="0"/>
              <a:pPr/>
              <a:t>9/19/2018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99085" y="6101803"/>
            <a:ext cx="3706469" cy="3505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8324" y="6101803"/>
            <a:ext cx="2731082" cy="3505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D76F2-8F7A-0446-97E7-A0082C0A3B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281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etin kutusu"/>
          <p:cNvSpPr txBox="1"/>
          <p:nvPr/>
        </p:nvSpPr>
        <p:spPr>
          <a:xfrm>
            <a:off x="190896" y="241536"/>
            <a:ext cx="39783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aseline="30000" dirty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T.C. İnkılap Tarihi ve Atatürkçülük </a:t>
            </a:r>
            <a:r>
              <a:rPr lang="tr-TR" sz="2400" b="1" baseline="300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>
                <a:latin typeface="Arial" pitchFamily="34" charset="0"/>
                <a:cs typeface="Arial" pitchFamily="34" charset="0"/>
              </a:rPr>
              <a:t>  </a:t>
            </a:r>
            <a:endParaRPr lang="tr-TR" sz="2400" baseline="30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arrow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595191" y="6162736"/>
            <a:ext cx="251834" cy="251834"/>
          </a:xfrm>
          <a:prstGeom prst="rect">
            <a:avLst/>
          </a:prstGeom>
        </p:spPr>
      </p:pic>
      <p:pic>
        <p:nvPicPr>
          <p:cNvPr id="7" name="Picture 6" descr="arrow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277" y="6162735"/>
            <a:ext cx="251835" cy="25183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497554" y="142326"/>
            <a:ext cx="30971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Myriad Pro"/>
                <a:cs typeface="Myriad Pro"/>
              </a:rPr>
              <a:t>Bir Kahraman Doğuyor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2250164"/>
            <a:ext cx="11644977" cy="2308324"/>
          </a:xfrm>
          <a:prstGeom prst="rect">
            <a:avLst/>
          </a:prstGeom>
          <a:noFill/>
        </p:spPr>
        <p:txBody>
          <a:bodyPr vert="horz" wrap="square" lIns="108000" rtlCol="0" anchor="t" anchorCtr="0">
            <a:spAutoFit/>
            <a:scene3d>
              <a:camera prst="orthographicFront"/>
              <a:lightRig rig="soft" dir="t">
                <a:rot lat="0" lon="0" rev="3240000"/>
              </a:lightRig>
            </a:scene3d>
            <a:sp3d contourW="12700" prstMaterial="plastic">
              <a:bevelT w="2540000" h="127000"/>
              <a:bevelB w="6350000" h="6350000"/>
              <a:contourClr>
                <a:schemeClr val="tx1"/>
              </a:contourClr>
            </a:sp3d>
          </a:bodyPr>
          <a:lstStyle/>
          <a:p>
            <a:pPr algn="ctr"/>
            <a:r>
              <a:rPr lang="en-US" sz="4800" b="1" kern="100" spc="5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6F0000"/>
                </a:solidFill>
                <a:effectLst>
                  <a:reflection stA="25000" endPos="68000" dir="5400000" sy="-100000" algn="bl" rotWithShape="0"/>
                </a:effectLst>
                <a:latin typeface="Myriad Pro"/>
                <a:cs typeface="Myriad Pro"/>
              </a:rPr>
              <a:t>“</a:t>
            </a:r>
            <a:r>
              <a:rPr lang="en-US" sz="4800" b="1" kern="100" spc="50" dirty="0" err="1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6F0000"/>
                </a:solidFill>
                <a:effectLst>
                  <a:reflection stA="25000" endPos="68000" dir="5400000" sy="-100000" algn="bl" rotWithShape="0"/>
                </a:effectLst>
                <a:latin typeface="Myriad Pro"/>
                <a:cs typeface="Myriad Pro"/>
              </a:rPr>
              <a:t>Eğitim</a:t>
            </a:r>
            <a:r>
              <a:rPr lang="en-US" sz="4800" b="1" kern="100" spc="5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6F0000"/>
                </a:solidFill>
                <a:effectLst>
                  <a:reflection stA="25000" endPos="68000" dir="5400000" sy="-100000" algn="bl" rotWithShape="0"/>
                </a:effectLst>
                <a:latin typeface="Myriad Pro"/>
                <a:cs typeface="Myriad Pro"/>
              </a:rPr>
              <a:t> </a:t>
            </a:r>
            <a:r>
              <a:rPr lang="en-US" sz="4800" b="1" kern="100" spc="50" dirty="0" err="1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6F0000"/>
                </a:solidFill>
                <a:effectLst>
                  <a:reflection stA="25000" endPos="68000" dir="5400000" sy="-100000" algn="bl" rotWithShape="0"/>
                </a:effectLst>
                <a:latin typeface="Myriad Pro"/>
                <a:cs typeface="Myriad Pro"/>
              </a:rPr>
              <a:t>Hayatı</a:t>
            </a:r>
            <a:r>
              <a:rPr lang="en-US" sz="4800" b="1" kern="100" spc="5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6F0000"/>
                </a:solidFill>
                <a:effectLst>
                  <a:reflection stA="25000" endPos="68000" dir="5400000" sy="-100000" algn="bl" rotWithShape="0"/>
                </a:effectLst>
                <a:latin typeface="Myriad Pro"/>
                <a:cs typeface="Myriad Pro"/>
              </a:rPr>
              <a:t>”</a:t>
            </a:r>
          </a:p>
          <a:p>
            <a:pPr algn="ctr"/>
            <a:endParaRPr lang="en-US" sz="4800" b="1" kern="100" spc="5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rgbClr val="6F0000"/>
              </a:solidFill>
              <a:effectLst>
                <a:reflection stA="25000" endPos="68000" dir="5400000" sy="-100000" algn="bl" rotWithShape="0"/>
              </a:effectLst>
              <a:latin typeface="Myriad Pro"/>
              <a:cs typeface="Myriad Pro"/>
            </a:endParaRPr>
          </a:p>
          <a:p>
            <a:pPr algn="ctr"/>
            <a:r>
              <a:rPr lang="en-US" sz="4800" b="1" kern="100" spc="5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6F0000"/>
                </a:solidFill>
                <a:effectLst>
                  <a:reflection stA="25000" endPos="68000" dir="5400000" sy="-100000" algn="bl" rotWithShape="0"/>
                </a:effectLst>
                <a:latin typeface="Myriad Pro"/>
                <a:cs typeface="Myriad Pro"/>
              </a:rPr>
              <a:t>MUSTAFA KEMAL OKULDA</a:t>
            </a:r>
          </a:p>
        </p:txBody>
      </p:sp>
    </p:spTree>
    <p:extLst>
      <p:ext uri="{BB962C8B-B14F-4D97-AF65-F5344CB8AC3E}">
        <p14:creationId xmlns:p14="http://schemas.microsoft.com/office/powerpoint/2010/main" val="93441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etin kutusu"/>
          <p:cNvSpPr txBox="1"/>
          <p:nvPr/>
        </p:nvSpPr>
        <p:spPr>
          <a:xfrm>
            <a:off x="190896" y="241536"/>
            <a:ext cx="39783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aseline="30000" dirty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T.C. İnkılap Tarihi ve Atatürkçülük </a:t>
            </a:r>
            <a:r>
              <a:rPr lang="tr-TR" sz="2400" b="1" baseline="300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>
                <a:latin typeface="Arial" pitchFamily="34" charset="0"/>
                <a:cs typeface="Arial" pitchFamily="34" charset="0"/>
              </a:rPr>
              <a:t>  </a:t>
            </a:r>
            <a:endParaRPr lang="tr-TR" sz="2400" baseline="30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arrow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595191" y="6162736"/>
            <a:ext cx="251834" cy="251834"/>
          </a:xfrm>
          <a:prstGeom prst="rect">
            <a:avLst/>
          </a:prstGeom>
        </p:spPr>
      </p:pic>
      <p:pic>
        <p:nvPicPr>
          <p:cNvPr id="7" name="Picture 6" descr="arrow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277" y="6162735"/>
            <a:ext cx="251835" cy="25183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497554" y="142326"/>
            <a:ext cx="30971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Myriad Pro"/>
                <a:cs typeface="Myriad Pro"/>
              </a:rPr>
              <a:t>Bir Kahraman Doğuyor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136" y="4154334"/>
            <a:ext cx="1512168" cy="20882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ctr" rotWithShape="0">
              <a:schemeClr val="tx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578" y="4154334"/>
            <a:ext cx="1512168" cy="20882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88900" h="88900"/>
            <a:bevelB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726927" y="975069"/>
            <a:ext cx="4714007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>
              <a:bevelT w="88900" h="88900"/>
              <a:bevelB w="88900" h="88900"/>
            </a:sp3d>
          </a:bodyPr>
          <a:lstStyle/>
          <a:p>
            <a:r>
              <a:rPr lang="tr-TR" sz="28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Myriad Pro"/>
                <a:cs typeface="Myriad Pro"/>
              </a:rPr>
              <a:t>MUSTAFA OKULA BAŞLIYOR!</a:t>
            </a:r>
            <a:endParaRPr lang="en-US" sz="2800" b="1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Myriad Pro"/>
              <a:cs typeface="Myriad Pro"/>
            </a:endParaRPr>
          </a:p>
        </p:txBody>
      </p:sp>
      <p:sp>
        <p:nvSpPr>
          <p:cNvPr id="12" name="AutoShape 11"/>
          <p:cNvSpPr>
            <a:spLocks noChangeArrowheads="1"/>
          </p:cNvSpPr>
          <p:nvPr/>
        </p:nvSpPr>
        <p:spPr bwMode="auto">
          <a:xfrm>
            <a:off x="190896" y="1590489"/>
            <a:ext cx="5272847" cy="1414510"/>
          </a:xfrm>
          <a:prstGeom prst="wedgeRoundRectCallout">
            <a:avLst>
              <a:gd name="adj1" fmla="val 44868"/>
              <a:gd name="adj2" fmla="val 124242"/>
              <a:gd name="adj3" fmla="val 16667"/>
            </a:avLst>
          </a:prstGeom>
          <a:solidFill>
            <a:srgbClr val="2143A9">
              <a:alpha val="26000"/>
            </a:srgbClr>
          </a:solidFill>
          <a:ln w="57150" cmpd="thickThin">
            <a:solidFill>
              <a:srgbClr val="3366FF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endParaRPr lang="tr-TR" sz="24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AutoShape 11"/>
          <p:cNvSpPr>
            <a:spLocks noChangeArrowheads="1"/>
          </p:cNvSpPr>
          <p:nvPr/>
        </p:nvSpPr>
        <p:spPr bwMode="auto">
          <a:xfrm>
            <a:off x="6302093" y="1590489"/>
            <a:ext cx="4781703" cy="1631216"/>
          </a:xfrm>
          <a:prstGeom prst="wedgeRoundRectCallout">
            <a:avLst>
              <a:gd name="adj1" fmla="val -44252"/>
              <a:gd name="adj2" fmla="val 100528"/>
              <a:gd name="adj3" fmla="val 16667"/>
            </a:avLst>
          </a:prstGeom>
          <a:solidFill>
            <a:srgbClr val="2143A9">
              <a:alpha val="26000"/>
            </a:srgbClr>
          </a:solidFill>
          <a:ln w="57150" cmpd="thickThin">
            <a:solidFill>
              <a:srgbClr val="3366FF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/>
          <a:lstStyle/>
          <a:p>
            <a:pPr algn="ctr"/>
            <a:endParaRPr lang="tr-TR" sz="2400" kern="12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8483" y="1590489"/>
            <a:ext cx="46176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err="1">
                <a:latin typeface="Myriad Pro"/>
                <a:cs typeface="Myriad Pro"/>
              </a:rPr>
              <a:t>Benim</a:t>
            </a:r>
            <a:r>
              <a:rPr lang="en-US" sz="2000" b="1" dirty="0">
                <a:latin typeface="Myriad Pro"/>
                <a:cs typeface="Myriad Pro"/>
              </a:rPr>
              <a:t> </a:t>
            </a:r>
            <a:r>
              <a:rPr lang="en-US" sz="2000" b="1" dirty="0" err="1">
                <a:latin typeface="Myriad Pro"/>
                <a:cs typeface="Myriad Pro"/>
              </a:rPr>
              <a:t>düşüncem</a:t>
            </a:r>
            <a:r>
              <a:rPr lang="en-US" sz="2000" b="1" dirty="0">
                <a:latin typeface="Myriad Pro"/>
                <a:cs typeface="Myriad Pro"/>
              </a:rPr>
              <a:t>, </a:t>
            </a:r>
            <a:r>
              <a:rPr lang="en-US" sz="2000" b="1" dirty="0" err="1">
                <a:latin typeface="Myriad Pro"/>
                <a:cs typeface="Myriad Pro"/>
              </a:rPr>
              <a:t>çağdaş</a:t>
            </a:r>
            <a:r>
              <a:rPr lang="en-US" sz="2000" b="1" dirty="0">
                <a:latin typeface="Myriad Pro"/>
                <a:cs typeface="Myriad Pro"/>
              </a:rPr>
              <a:t> </a:t>
            </a:r>
            <a:r>
              <a:rPr lang="en-US" sz="2000" b="1" dirty="0" err="1">
                <a:latin typeface="Myriad Pro"/>
                <a:cs typeface="Myriad Pro"/>
              </a:rPr>
              <a:t>eğitim</a:t>
            </a:r>
            <a:r>
              <a:rPr lang="en-US" sz="2000" b="1" dirty="0">
                <a:latin typeface="Myriad Pro"/>
                <a:cs typeface="Myriad Pro"/>
              </a:rPr>
              <a:t> </a:t>
            </a:r>
            <a:r>
              <a:rPr lang="en-US" sz="2000" b="1" dirty="0" err="1">
                <a:latin typeface="Myriad Pro"/>
                <a:cs typeface="Myriad Pro"/>
              </a:rPr>
              <a:t>veren</a:t>
            </a:r>
            <a:r>
              <a:rPr lang="en-US" sz="2000" b="1" dirty="0">
                <a:latin typeface="Myriad Pro"/>
                <a:cs typeface="Myriad Pro"/>
              </a:rPr>
              <a:t> </a:t>
            </a:r>
          </a:p>
          <a:p>
            <a:pPr algn="ctr"/>
            <a:r>
              <a:rPr lang="en-US" sz="2000" b="1" dirty="0" err="1">
                <a:latin typeface="Myriad Pro"/>
                <a:cs typeface="Myriad Pro"/>
              </a:rPr>
              <a:t>Şemsi</a:t>
            </a:r>
            <a:r>
              <a:rPr lang="en-US" sz="2000" b="1" dirty="0">
                <a:latin typeface="Myriad Pro"/>
                <a:cs typeface="Myriad Pro"/>
              </a:rPr>
              <a:t> </a:t>
            </a:r>
            <a:r>
              <a:rPr lang="en-US" sz="2000" b="1" dirty="0" err="1">
                <a:latin typeface="Myriad Pro"/>
                <a:cs typeface="Myriad Pro"/>
              </a:rPr>
              <a:t>Efendi</a:t>
            </a:r>
            <a:r>
              <a:rPr lang="en-US" sz="2000" b="1" dirty="0">
                <a:latin typeface="Myriad Pro"/>
                <a:cs typeface="Myriad Pro"/>
              </a:rPr>
              <a:t> </a:t>
            </a:r>
            <a:r>
              <a:rPr lang="en-US" sz="2000" b="1" dirty="0" err="1">
                <a:latin typeface="Myriad Pro"/>
                <a:cs typeface="Myriad Pro"/>
              </a:rPr>
              <a:t>İlkokulu’na</a:t>
            </a:r>
            <a:r>
              <a:rPr lang="en-US" sz="2000" b="1" dirty="0">
                <a:latin typeface="Myriad Pro"/>
                <a:cs typeface="Myriad Pro"/>
              </a:rPr>
              <a:t> </a:t>
            </a:r>
            <a:r>
              <a:rPr lang="en-US" sz="2000" b="1" dirty="0" err="1">
                <a:latin typeface="Myriad Pro"/>
                <a:cs typeface="Myriad Pro"/>
              </a:rPr>
              <a:t>yazdırmak</a:t>
            </a:r>
            <a:r>
              <a:rPr lang="en-US" sz="2000" b="1" dirty="0">
                <a:latin typeface="Myriad Pro"/>
                <a:cs typeface="Myriad Pro"/>
              </a:rPr>
              <a:t>. </a:t>
            </a:r>
          </a:p>
          <a:p>
            <a:pPr algn="ctr"/>
            <a:r>
              <a:rPr lang="en-US" sz="2000" b="1" dirty="0" err="1">
                <a:latin typeface="Myriad Pro"/>
                <a:cs typeface="Myriad Pro"/>
              </a:rPr>
              <a:t>Ama</a:t>
            </a:r>
            <a:r>
              <a:rPr lang="en-US" sz="2000" b="1" dirty="0">
                <a:latin typeface="Myriad Pro"/>
                <a:cs typeface="Myriad Pro"/>
              </a:rPr>
              <a:t> </a:t>
            </a:r>
            <a:r>
              <a:rPr lang="en-US" sz="2000" b="1" dirty="0" err="1">
                <a:latin typeface="Myriad Pro"/>
                <a:cs typeface="Myriad Pro"/>
              </a:rPr>
              <a:t>madem</a:t>
            </a:r>
            <a:r>
              <a:rPr lang="en-US" sz="2000" b="1" dirty="0">
                <a:latin typeface="Myriad Pro"/>
                <a:cs typeface="Myriad Pro"/>
              </a:rPr>
              <a:t> </a:t>
            </a:r>
            <a:r>
              <a:rPr lang="en-US" sz="2000" b="1" dirty="0" err="1">
                <a:latin typeface="Myriad Pro"/>
                <a:cs typeface="Myriad Pro"/>
              </a:rPr>
              <a:t>sen</a:t>
            </a:r>
            <a:r>
              <a:rPr lang="en-US" sz="2000" b="1" dirty="0">
                <a:latin typeface="Myriad Pro"/>
                <a:cs typeface="Myriad Pro"/>
              </a:rPr>
              <a:t> </a:t>
            </a:r>
            <a:r>
              <a:rPr lang="en-US" sz="2000" b="1" dirty="0" err="1">
                <a:latin typeface="Myriad Pro"/>
                <a:cs typeface="Myriad Pro"/>
              </a:rPr>
              <a:t>istiyorsun</a:t>
            </a:r>
            <a:r>
              <a:rPr lang="en-US" sz="2000" b="1" dirty="0">
                <a:latin typeface="Myriad Pro"/>
                <a:cs typeface="Myriad Pro"/>
              </a:rPr>
              <a:t>, </a:t>
            </a:r>
            <a:r>
              <a:rPr lang="en-US" sz="2000" b="1" dirty="0" err="1">
                <a:latin typeface="Myriad Pro"/>
                <a:cs typeface="Myriad Pro"/>
              </a:rPr>
              <a:t>mahalle</a:t>
            </a:r>
            <a:endParaRPr lang="en-US" sz="2000" b="1" dirty="0">
              <a:latin typeface="Myriad Pro"/>
              <a:cs typeface="Myriad Pro"/>
            </a:endParaRPr>
          </a:p>
          <a:p>
            <a:pPr algn="ctr"/>
            <a:r>
              <a:rPr lang="en-US" sz="2000" b="1" dirty="0" err="1">
                <a:latin typeface="Myriad Pro"/>
                <a:cs typeface="Myriad Pro"/>
              </a:rPr>
              <a:t>mektebine</a:t>
            </a:r>
            <a:r>
              <a:rPr lang="en-US" sz="2000" b="1" dirty="0">
                <a:latin typeface="Myriad Pro"/>
                <a:cs typeface="Myriad Pro"/>
              </a:rPr>
              <a:t> </a:t>
            </a:r>
            <a:r>
              <a:rPr lang="en-US" sz="2000" b="1" dirty="0" err="1">
                <a:latin typeface="Myriad Pro"/>
                <a:cs typeface="Myriad Pro"/>
              </a:rPr>
              <a:t>yazdıralım</a:t>
            </a:r>
            <a:r>
              <a:rPr lang="en-US" sz="2000" b="1" dirty="0">
                <a:latin typeface="Myriad Pro"/>
                <a:cs typeface="Myriad Pro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51560" y="1590489"/>
            <a:ext cx="448276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err="1"/>
              <a:t>Bey</a:t>
            </a:r>
            <a:r>
              <a:rPr lang="en-US" sz="2000" b="1" dirty="0"/>
              <a:t>! </a:t>
            </a:r>
            <a:r>
              <a:rPr lang="en-US" sz="2000" b="1" dirty="0" err="1"/>
              <a:t>Mustafa’nın</a:t>
            </a:r>
            <a:r>
              <a:rPr lang="en-US" sz="2000" b="1" dirty="0"/>
              <a:t> </a:t>
            </a:r>
            <a:r>
              <a:rPr lang="en-US" sz="2000" b="1" dirty="0" err="1"/>
              <a:t>okul</a:t>
            </a:r>
            <a:r>
              <a:rPr lang="en-US" sz="2000" b="1" dirty="0"/>
              <a:t> </a:t>
            </a:r>
            <a:r>
              <a:rPr lang="en-US" sz="2000" b="1" dirty="0" err="1"/>
              <a:t>çağı</a:t>
            </a:r>
            <a:r>
              <a:rPr lang="en-US" sz="2000" b="1" dirty="0"/>
              <a:t> </a:t>
            </a:r>
            <a:r>
              <a:rPr lang="en-US" sz="2000" b="1" dirty="0" err="1"/>
              <a:t>geldi</a:t>
            </a:r>
            <a:r>
              <a:rPr lang="en-US" sz="2000" b="1" dirty="0"/>
              <a:t>. </a:t>
            </a:r>
          </a:p>
          <a:p>
            <a:pPr algn="ctr"/>
            <a:r>
              <a:rPr lang="en-US" sz="2000" b="1" dirty="0"/>
              <a:t>Ben </a:t>
            </a:r>
            <a:r>
              <a:rPr lang="en-US" sz="2000" b="1" dirty="0" err="1"/>
              <a:t>düşündüm</a:t>
            </a:r>
            <a:r>
              <a:rPr lang="en-US" sz="2000" b="1" dirty="0"/>
              <a:t> ve en </a:t>
            </a:r>
            <a:r>
              <a:rPr lang="en-US" sz="2000" b="1" dirty="0" err="1"/>
              <a:t>uygununun</a:t>
            </a:r>
            <a:endParaRPr lang="en-US" sz="2000" b="1" dirty="0"/>
          </a:p>
          <a:p>
            <a:pPr algn="ctr"/>
            <a:r>
              <a:rPr lang="en-US" sz="2000" b="1" dirty="0" err="1"/>
              <a:t>evimizin</a:t>
            </a:r>
            <a:r>
              <a:rPr lang="en-US" sz="2000" b="1" dirty="0"/>
              <a:t> </a:t>
            </a:r>
            <a:r>
              <a:rPr lang="en-US" sz="2000" b="1" dirty="0" err="1"/>
              <a:t>yakınındaki</a:t>
            </a:r>
            <a:r>
              <a:rPr lang="en-US" sz="2000" b="1" dirty="0"/>
              <a:t> </a:t>
            </a:r>
            <a:r>
              <a:rPr lang="en-US" sz="2000" b="1" dirty="0" err="1"/>
              <a:t>mahalle</a:t>
            </a:r>
            <a:r>
              <a:rPr lang="en-US" sz="2000" b="1" dirty="0"/>
              <a:t> </a:t>
            </a:r>
            <a:r>
              <a:rPr lang="en-US" sz="2000" b="1" dirty="0" err="1"/>
              <a:t>mektebine</a:t>
            </a:r>
            <a:endParaRPr lang="en-US" sz="2000" b="1" dirty="0"/>
          </a:p>
          <a:p>
            <a:pPr algn="ctr"/>
            <a:r>
              <a:rPr lang="en-US" sz="2000" b="1" dirty="0" err="1"/>
              <a:t>yazdırmak</a:t>
            </a:r>
            <a:r>
              <a:rPr lang="en-US" sz="2000" b="1" dirty="0"/>
              <a:t> </a:t>
            </a:r>
            <a:r>
              <a:rPr lang="en-US" sz="2000" b="1" dirty="0" err="1"/>
              <a:t>olduğuna</a:t>
            </a:r>
            <a:r>
              <a:rPr lang="en-US" sz="2000" b="1" dirty="0"/>
              <a:t> </a:t>
            </a:r>
            <a:r>
              <a:rPr lang="en-US" sz="2000" b="1" dirty="0" err="1"/>
              <a:t>karar</a:t>
            </a:r>
            <a:r>
              <a:rPr lang="en-US" sz="2000" b="1" dirty="0"/>
              <a:t> </a:t>
            </a:r>
            <a:r>
              <a:rPr lang="en-US" sz="2000" b="1" dirty="0" err="1"/>
              <a:t>verdim</a:t>
            </a:r>
            <a:r>
              <a:rPr lang="en-US" sz="2000" b="1" dirty="0"/>
              <a:t>. </a:t>
            </a:r>
          </a:p>
          <a:p>
            <a:pPr algn="ctr"/>
            <a:r>
              <a:rPr lang="en-US" sz="2000" b="1" dirty="0" err="1"/>
              <a:t>Sen</a:t>
            </a:r>
            <a:r>
              <a:rPr lang="en-US" sz="2000" b="1" dirty="0"/>
              <a:t> ne </a:t>
            </a:r>
            <a:r>
              <a:rPr lang="en-US" sz="2000" b="1" dirty="0" err="1"/>
              <a:t>dersin</a:t>
            </a:r>
            <a:r>
              <a:rPr lang="en-US" sz="20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0353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etin kutusu"/>
          <p:cNvSpPr txBox="1"/>
          <p:nvPr/>
        </p:nvSpPr>
        <p:spPr>
          <a:xfrm>
            <a:off x="190896" y="241536"/>
            <a:ext cx="39783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aseline="30000" dirty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T.C. İnkılap Tarihi ve Atatürkçülük </a:t>
            </a:r>
            <a:r>
              <a:rPr lang="tr-TR" sz="2400" b="1" baseline="300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>
                <a:latin typeface="Arial" pitchFamily="34" charset="0"/>
                <a:cs typeface="Arial" pitchFamily="34" charset="0"/>
              </a:rPr>
              <a:t>  </a:t>
            </a:r>
            <a:endParaRPr lang="tr-TR" sz="2400" baseline="30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arrow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595191" y="6162736"/>
            <a:ext cx="251834" cy="251834"/>
          </a:xfrm>
          <a:prstGeom prst="rect">
            <a:avLst/>
          </a:prstGeom>
        </p:spPr>
      </p:pic>
      <p:pic>
        <p:nvPicPr>
          <p:cNvPr id="7" name="Picture 6" descr="arrow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277" y="6162735"/>
            <a:ext cx="251835" cy="25183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497554" y="142326"/>
            <a:ext cx="30971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Myriad Pro"/>
                <a:cs typeface="Myriad Pro"/>
              </a:rPr>
              <a:t>Bir Kahraman Doğuyor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492807"/>
            <a:ext cx="11704638" cy="64633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800000"/>
                </a:solidFill>
                <a:latin typeface="Myriad Pro"/>
                <a:cs typeface="Myriad Pro"/>
              </a:rPr>
              <a:t>SELANİK ASKERİ RÜŞTİYESİ</a:t>
            </a:r>
          </a:p>
        </p:txBody>
      </p:sp>
      <p:sp>
        <p:nvSpPr>
          <p:cNvPr id="9" name="Oval 8"/>
          <p:cNvSpPr/>
          <p:nvPr/>
        </p:nvSpPr>
        <p:spPr>
          <a:xfrm>
            <a:off x="1630627" y="1727658"/>
            <a:ext cx="822960" cy="82296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40000" dist="23000" dir="5400000" rotWithShape="0">
              <a:srgbClr val="8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rgbClr val="E300E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42052" y="1492807"/>
            <a:ext cx="338007" cy="124649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  <a:bevelB w="38100" h="38100"/>
            </a:sp3d>
          </a:bodyPr>
          <a:lstStyle/>
          <a:p>
            <a:r>
              <a:rPr lang="en-US" sz="75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 Rounded MT Bold"/>
                <a:cs typeface="Arial Rounded MT Bold"/>
              </a:rPr>
              <a:t>!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08174" y="2501690"/>
            <a:ext cx="66882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Mustafa Kemal, 1893’de </a:t>
            </a:r>
            <a:r>
              <a:rPr lang="en-US" sz="2400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Selanik</a:t>
            </a:r>
            <a:r>
              <a:rPr lang="en-US" sz="24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 </a:t>
            </a:r>
            <a:r>
              <a:rPr lang="en-US" sz="2400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Mülkiye</a:t>
            </a:r>
            <a:r>
              <a:rPr lang="en-US" sz="24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 </a:t>
            </a:r>
            <a:r>
              <a:rPr lang="en-US" sz="2400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Rüştiyesi’ne</a:t>
            </a:r>
            <a:r>
              <a:rPr lang="en-US" sz="24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 </a:t>
            </a:r>
            <a:r>
              <a:rPr lang="en-US" sz="2400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başlamıştır</a:t>
            </a:r>
            <a:r>
              <a:rPr lang="en-US" sz="24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. </a:t>
            </a:r>
            <a:r>
              <a:rPr lang="en-US" sz="2400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Ancak</a:t>
            </a:r>
            <a:r>
              <a:rPr lang="en-US" sz="24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 </a:t>
            </a:r>
            <a:r>
              <a:rPr lang="en-US" sz="2400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burada</a:t>
            </a:r>
            <a:r>
              <a:rPr lang="en-US" sz="24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 </a:t>
            </a:r>
            <a:r>
              <a:rPr lang="en-US" sz="2400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yaşadığı</a:t>
            </a:r>
            <a:r>
              <a:rPr lang="en-US" sz="24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 </a:t>
            </a:r>
            <a:r>
              <a:rPr lang="en-US" sz="2400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bir</a:t>
            </a:r>
            <a:r>
              <a:rPr lang="en-US" sz="24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 </a:t>
            </a:r>
            <a:r>
              <a:rPr lang="en-US" sz="2400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sorundan</a:t>
            </a:r>
            <a:r>
              <a:rPr lang="en-US" sz="24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 </a:t>
            </a:r>
            <a:r>
              <a:rPr lang="en-US" sz="2400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dolayı</a:t>
            </a:r>
            <a:r>
              <a:rPr lang="en-US" sz="24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 </a:t>
            </a:r>
            <a:r>
              <a:rPr lang="en-US" sz="2400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bu</a:t>
            </a:r>
            <a:r>
              <a:rPr lang="en-US" sz="24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 </a:t>
            </a:r>
            <a:r>
              <a:rPr lang="en-US" sz="2400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okuldan</a:t>
            </a:r>
            <a:r>
              <a:rPr lang="en-US" sz="24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 </a:t>
            </a:r>
            <a:r>
              <a:rPr lang="en-US" sz="2400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ayrılıp</a:t>
            </a:r>
            <a:r>
              <a:rPr lang="en-US" sz="24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 </a:t>
            </a:r>
            <a:r>
              <a:rPr lang="en-US" sz="2400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Selanik</a:t>
            </a:r>
            <a:r>
              <a:rPr lang="en-US" sz="24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 </a:t>
            </a:r>
            <a:r>
              <a:rPr lang="en-US" sz="2400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Askeri</a:t>
            </a:r>
            <a:r>
              <a:rPr lang="en-US" sz="24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 </a:t>
            </a:r>
            <a:r>
              <a:rPr lang="en-US" sz="2400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Rüştiyesi’ne</a:t>
            </a:r>
            <a:r>
              <a:rPr lang="en-US" sz="24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 </a:t>
            </a:r>
            <a:r>
              <a:rPr lang="en-US" sz="2400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devam</a:t>
            </a:r>
            <a:r>
              <a:rPr lang="en-US" sz="24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 </a:t>
            </a:r>
            <a:r>
              <a:rPr lang="en-US" sz="2400" dirty="0" err="1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etmiştir</a:t>
            </a:r>
            <a:r>
              <a:rPr lang="en-US" sz="24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24085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etin kutusu"/>
          <p:cNvSpPr txBox="1"/>
          <p:nvPr/>
        </p:nvSpPr>
        <p:spPr>
          <a:xfrm>
            <a:off x="190896" y="241536"/>
            <a:ext cx="39783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aseline="30000" dirty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T.C. İnkılap Tarihi ve Atatürkçülük </a:t>
            </a:r>
            <a:r>
              <a:rPr lang="tr-TR" sz="2400" b="1" baseline="300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>
                <a:latin typeface="Arial" pitchFamily="34" charset="0"/>
                <a:cs typeface="Arial" pitchFamily="34" charset="0"/>
              </a:rPr>
              <a:t>  </a:t>
            </a:r>
            <a:endParaRPr lang="tr-TR" sz="2400" baseline="30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arrow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595191" y="6162736"/>
            <a:ext cx="251834" cy="251834"/>
          </a:xfrm>
          <a:prstGeom prst="rect">
            <a:avLst/>
          </a:prstGeom>
        </p:spPr>
      </p:pic>
      <p:pic>
        <p:nvPicPr>
          <p:cNvPr id="7" name="Picture 6" descr="arrow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277" y="6162735"/>
            <a:ext cx="251835" cy="25183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497554" y="142326"/>
            <a:ext cx="30971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Myriad Pro"/>
                <a:cs typeface="Myriad Pro"/>
              </a:rPr>
              <a:t>Bir Kahraman Doğuyor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40887" y="2305380"/>
            <a:ext cx="4596334" cy="64633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tr-TR" sz="3600" b="1" dirty="0">
                <a:solidFill>
                  <a:srgbClr val="800000"/>
                </a:solidFill>
                <a:latin typeface="Myriad Pro"/>
                <a:cs typeface="Myriad Pro"/>
              </a:rPr>
              <a:t>OSMANLI’ DA  EĞİTİM</a:t>
            </a:r>
            <a:endParaRPr lang="en-US" sz="3600" b="1" dirty="0">
              <a:solidFill>
                <a:srgbClr val="800000"/>
              </a:solidFill>
              <a:latin typeface="Myriad Pro"/>
              <a:cs typeface="Myriad Pro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7168" y="4070363"/>
            <a:ext cx="1720419" cy="52322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E300E3"/>
                </a:solidFill>
                <a:latin typeface="Myriad Pro"/>
                <a:cs typeface="Myriad Pro"/>
              </a:rPr>
              <a:t>MEDRESE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00447" y="4070363"/>
            <a:ext cx="1499949" cy="52322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D9D800"/>
                </a:solidFill>
                <a:latin typeface="Myriad Pro"/>
                <a:cs typeface="Myriad Pro"/>
              </a:rPr>
              <a:t>MEKTEP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73256" y="4070363"/>
            <a:ext cx="3201234" cy="52322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2C34B6"/>
                </a:solidFill>
                <a:latin typeface="Myriad Pro"/>
                <a:cs typeface="Myriad Pro"/>
              </a:rPr>
              <a:t>AZINLIK OKULLARI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47349" y="4070363"/>
            <a:ext cx="3236784" cy="52322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55D08"/>
                </a:solidFill>
                <a:latin typeface="Myriad Pro"/>
                <a:cs typeface="Myriad Pro"/>
              </a:rPr>
              <a:t>YABANCI OKULLAR</a:t>
            </a:r>
          </a:p>
        </p:txBody>
      </p:sp>
      <p:cxnSp>
        <p:nvCxnSpPr>
          <p:cNvPr id="17" name="Straight Arrow Connector 16"/>
          <p:cNvCxnSpPr>
            <a:stCxn id="5" idx="2"/>
            <a:endCxn id="9" idx="0"/>
          </p:cNvCxnSpPr>
          <p:nvPr/>
        </p:nvCxnSpPr>
        <p:spPr>
          <a:xfrm flipH="1">
            <a:off x="1167378" y="2951711"/>
            <a:ext cx="4971676" cy="1118652"/>
          </a:xfrm>
          <a:prstGeom prst="straightConnector1">
            <a:avLst/>
          </a:prstGeom>
          <a:ln>
            <a:solidFill>
              <a:srgbClr val="950000"/>
            </a:solidFill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5" idx="2"/>
            <a:endCxn id="10" idx="0"/>
          </p:cNvCxnSpPr>
          <p:nvPr/>
        </p:nvCxnSpPr>
        <p:spPr>
          <a:xfrm flipH="1">
            <a:off x="3250422" y="2951711"/>
            <a:ext cx="2888632" cy="1118652"/>
          </a:xfrm>
          <a:prstGeom prst="straightConnector1">
            <a:avLst/>
          </a:prstGeom>
          <a:ln>
            <a:solidFill>
              <a:srgbClr val="950000"/>
            </a:solidFill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5" idx="2"/>
          </p:cNvCxnSpPr>
          <p:nvPr/>
        </p:nvCxnSpPr>
        <p:spPr>
          <a:xfrm>
            <a:off x="6139054" y="2951711"/>
            <a:ext cx="0" cy="11186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5" idx="2"/>
            <a:endCxn id="12" idx="0"/>
          </p:cNvCxnSpPr>
          <p:nvPr/>
        </p:nvCxnSpPr>
        <p:spPr>
          <a:xfrm>
            <a:off x="6139054" y="2951711"/>
            <a:ext cx="3626687" cy="1118652"/>
          </a:xfrm>
          <a:prstGeom prst="straightConnector1">
            <a:avLst/>
          </a:prstGeom>
          <a:ln>
            <a:solidFill>
              <a:srgbClr val="950000"/>
            </a:solidFill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93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etin kutusu"/>
          <p:cNvSpPr txBox="1"/>
          <p:nvPr/>
        </p:nvSpPr>
        <p:spPr>
          <a:xfrm>
            <a:off x="190896" y="241536"/>
            <a:ext cx="39783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aseline="30000" dirty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T.C. İnkılap Tarihi ve Atatürkçülük </a:t>
            </a:r>
            <a:r>
              <a:rPr lang="tr-TR" sz="2400" b="1" baseline="300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>
                <a:latin typeface="Arial" pitchFamily="34" charset="0"/>
                <a:cs typeface="Arial" pitchFamily="34" charset="0"/>
              </a:rPr>
              <a:t>  </a:t>
            </a:r>
            <a:endParaRPr lang="tr-TR" sz="2400" baseline="30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arrow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595191" y="6162736"/>
            <a:ext cx="251834" cy="251834"/>
          </a:xfrm>
          <a:prstGeom prst="rect">
            <a:avLst/>
          </a:prstGeom>
        </p:spPr>
      </p:pic>
      <p:pic>
        <p:nvPicPr>
          <p:cNvPr id="7" name="Picture 6" descr="arrow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277" y="6162735"/>
            <a:ext cx="251835" cy="25183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497554" y="142326"/>
            <a:ext cx="30971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Myriad Pro"/>
                <a:cs typeface="Myriad Pro"/>
              </a:rPr>
              <a:t>Bir Kahraman Doğuyor</a:t>
            </a:r>
          </a:p>
        </p:txBody>
      </p:sp>
      <p:pic>
        <p:nvPicPr>
          <p:cNvPr id="5" name="Picture 4" descr="Ekran Resmi 2014-04-02 15.57.1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013" y="2480974"/>
            <a:ext cx="6836095" cy="362369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</p:pic>
      <p:sp>
        <p:nvSpPr>
          <p:cNvPr id="10" name="Rectangle 9"/>
          <p:cNvSpPr/>
          <p:nvPr/>
        </p:nvSpPr>
        <p:spPr>
          <a:xfrm>
            <a:off x="2191615" y="1352756"/>
            <a:ext cx="6976890" cy="70788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/>
              <a:bevelB w="38100" h="38100"/>
            </a:sp3d>
          </a:bodyPr>
          <a:lstStyle/>
          <a:p>
            <a:r>
              <a:rPr lang="tr-TR" sz="4000" b="1" dirty="0">
                <a:solidFill>
                  <a:srgbClr val="80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"/>
              </a:rPr>
              <a:t>MANASTIR ASKERİ İDADİSİ</a:t>
            </a:r>
            <a:endParaRPr lang="en-US" sz="4000" b="1" dirty="0">
              <a:solidFill>
                <a:srgbClr val="80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413961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etin kutusu"/>
          <p:cNvSpPr txBox="1"/>
          <p:nvPr/>
        </p:nvSpPr>
        <p:spPr>
          <a:xfrm>
            <a:off x="190896" y="241536"/>
            <a:ext cx="39783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aseline="30000" dirty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T.C. İnkılap Tarihi ve Atatürkçülük </a:t>
            </a:r>
            <a:r>
              <a:rPr lang="tr-TR" sz="2400" b="1" baseline="300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>
                <a:latin typeface="Arial" pitchFamily="34" charset="0"/>
                <a:cs typeface="Arial" pitchFamily="34" charset="0"/>
              </a:rPr>
              <a:t>  </a:t>
            </a:r>
            <a:endParaRPr lang="tr-TR" sz="2400" baseline="30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arrow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595191" y="6162736"/>
            <a:ext cx="251834" cy="251834"/>
          </a:xfrm>
          <a:prstGeom prst="rect">
            <a:avLst/>
          </a:prstGeom>
        </p:spPr>
      </p:pic>
      <p:pic>
        <p:nvPicPr>
          <p:cNvPr id="7" name="Picture 6" descr="arrow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277" y="6162735"/>
            <a:ext cx="251835" cy="25183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497554" y="142326"/>
            <a:ext cx="30971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Myriad Pro"/>
                <a:cs typeface="Myriad Pro"/>
              </a:rPr>
              <a:t>Bir Kahraman Doğuyor</a:t>
            </a:r>
          </a:p>
        </p:txBody>
      </p:sp>
      <p:pic>
        <p:nvPicPr>
          <p:cNvPr id="8" name="Picture 7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116" y="1710629"/>
            <a:ext cx="4016113" cy="436422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ctr" rotWithShape="0">
              <a:schemeClr val="tx1">
                <a:alpha val="43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879" y="1710630"/>
            <a:ext cx="4016113" cy="436422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</p:pic>
      <p:sp>
        <p:nvSpPr>
          <p:cNvPr id="9" name="Rectangle 8"/>
          <p:cNvSpPr/>
          <p:nvPr/>
        </p:nvSpPr>
        <p:spPr>
          <a:xfrm>
            <a:off x="2515035" y="1000847"/>
            <a:ext cx="7455687" cy="58477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/>
              <a:bevelB w="38100" h="38100"/>
            </a:sp3d>
          </a:bodyPr>
          <a:lstStyle/>
          <a:p>
            <a:r>
              <a:rPr lang="tr-TR" sz="3200" b="1" dirty="0">
                <a:solidFill>
                  <a:srgbClr val="80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İSTANBUL HARP OKULU- HARP AKADEMİSİ</a:t>
            </a:r>
            <a:endParaRPr lang="en-US" sz="3200" b="1" dirty="0">
              <a:solidFill>
                <a:srgbClr val="80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04334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etin kutusu"/>
          <p:cNvSpPr txBox="1"/>
          <p:nvPr/>
        </p:nvSpPr>
        <p:spPr>
          <a:xfrm>
            <a:off x="190896" y="241536"/>
            <a:ext cx="39783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aseline="30000" dirty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T.C. </a:t>
            </a:r>
            <a:r>
              <a:rPr lang="tr-TR" sz="2400" baseline="3000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İnkılap </a:t>
            </a:r>
            <a:r>
              <a:rPr lang="tr-TR" sz="2400" baseline="30000" dirty="0">
                <a:solidFill>
                  <a:srgbClr val="C0ABA4"/>
                </a:solidFill>
                <a:latin typeface="Arial Black" pitchFamily="34" charset="0"/>
                <a:cs typeface="Arial" pitchFamily="34" charset="0"/>
              </a:rPr>
              <a:t>Tarihi ve Atatürkçülük </a:t>
            </a:r>
            <a:r>
              <a:rPr lang="tr-TR" sz="2400" b="1" baseline="300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dirty="0">
                <a:latin typeface="Arial" pitchFamily="34" charset="0"/>
                <a:cs typeface="Arial" pitchFamily="34" charset="0"/>
              </a:rPr>
              <a:t>  </a:t>
            </a:r>
            <a:endParaRPr lang="tr-TR" sz="2400" baseline="30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arrow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595191" y="6162736"/>
            <a:ext cx="251834" cy="251834"/>
          </a:xfrm>
          <a:prstGeom prst="rect">
            <a:avLst/>
          </a:prstGeom>
        </p:spPr>
      </p:pic>
      <p:pic>
        <p:nvPicPr>
          <p:cNvPr id="7" name="Picture 6" descr="arrow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277" y="6162735"/>
            <a:ext cx="251835" cy="25183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D76F2-8F7A-0446-97E7-A0082C0A3BA5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497554" y="142326"/>
            <a:ext cx="30971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Myriad Pro"/>
                <a:cs typeface="Myriad Pro"/>
              </a:rPr>
              <a:t>Bir Kahraman Doğuyor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7129" y="1472806"/>
            <a:ext cx="9537377" cy="38164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  <a:bevelB w="38100" h="38100"/>
            </a:sp3d>
          </a:bodyPr>
          <a:lstStyle/>
          <a:p>
            <a:r>
              <a:rPr lang="tr-TR" sz="3200" b="1" dirty="0">
                <a:solidFill>
                  <a:srgbClr val="800000"/>
                </a:solidFill>
                <a:latin typeface="Myriad Pro"/>
                <a:cs typeface="Myriad Pro"/>
              </a:rPr>
              <a:t>MUSTAFA KEMAL’İN ÖĞRENİM GÖRDÜĞÜ OKULLAR</a:t>
            </a:r>
            <a:endParaRPr lang="en-US" sz="3200" b="1" dirty="0">
              <a:solidFill>
                <a:srgbClr val="800000"/>
              </a:solidFill>
              <a:latin typeface="Myriad Pro"/>
              <a:cs typeface="Myriad Pro"/>
            </a:endParaRPr>
          </a:p>
          <a:p>
            <a:endParaRPr lang="tr-TR" sz="2400" dirty="0"/>
          </a:p>
          <a:p>
            <a:r>
              <a:rPr lang="tr-TR" sz="30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1887: Mahalle Mektebi- Şemsi Efendi Mektebi</a:t>
            </a:r>
          </a:p>
          <a:p>
            <a:r>
              <a:rPr lang="tr-TR" sz="30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1893: Selanik Mülkiye Rüştiyesi</a:t>
            </a:r>
          </a:p>
          <a:p>
            <a:r>
              <a:rPr lang="tr-TR" sz="30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1894: Selanik Askeri Rüştiyesi</a:t>
            </a:r>
          </a:p>
          <a:p>
            <a:r>
              <a:rPr lang="tr-TR" sz="30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1896: Manastır Askeri İdadisi</a:t>
            </a:r>
          </a:p>
          <a:p>
            <a:r>
              <a:rPr lang="tr-TR" sz="30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1899: İstanbul Harp Okulu</a:t>
            </a:r>
          </a:p>
          <a:p>
            <a:r>
              <a:rPr lang="tr-TR" sz="30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Myriad Pro"/>
                <a:cs typeface="Myriad Pro"/>
              </a:rPr>
              <a:t>1902: İstanbul Harp Akademisi</a:t>
            </a:r>
          </a:p>
        </p:txBody>
      </p:sp>
      <p:sp>
        <p:nvSpPr>
          <p:cNvPr id="12" name="Oval 11"/>
          <p:cNvSpPr/>
          <p:nvPr/>
        </p:nvSpPr>
        <p:spPr>
          <a:xfrm>
            <a:off x="274609" y="1472806"/>
            <a:ext cx="822960" cy="82296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40000" dist="23000" dir="5400000" rotWithShape="0">
              <a:srgbClr val="8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rgbClr val="E300E3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7640" y="1222534"/>
            <a:ext cx="312624" cy="124649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  <a:bevelB w="38100" h="38100"/>
            </a:sp3d>
          </a:bodyPr>
          <a:lstStyle/>
          <a:p>
            <a:r>
              <a:rPr lang="en-US" sz="75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 Rounded MT Bold"/>
                <a:cs typeface="Arial Rounded MT Bold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27730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224</Words>
  <Application>Microsoft Office PowerPoint</Application>
  <PresentationFormat>Özel</PresentationFormat>
  <Paragraphs>53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Arial Black</vt:lpstr>
      <vt:lpstr>Arial Rounded MT Bold</vt:lpstr>
      <vt:lpstr>Calibri</vt:lpstr>
      <vt:lpstr>Myriad Pro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MEB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Tibet Oğuzoğlu</dc:creator>
  <cp:lastModifiedBy>ömer</cp:lastModifiedBy>
  <cp:revision>41</cp:revision>
  <dcterms:created xsi:type="dcterms:W3CDTF">2014-03-24T15:31:55Z</dcterms:created>
  <dcterms:modified xsi:type="dcterms:W3CDTF">2018-09-19T13:43:04Z</dcterms:modified>
</cp:coreProperties>
</file>